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43533c23a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06de932ef40e2"/>
  </p:sldMasterIdLst>
  <p:sldIdLst>
    <p:sldId xmlns:r="http://schemas.openxmlformats.org/officeDocument/2006/relationships" id="256" r:id="R7e3d3228d22e40d2"/>
    <p:sldId xmlns:r="http://schemas.openxmlformats.org/officeDocument/2006/relationships" id="257" r:id="R1dab2aaaa471485e"/>
    <p:sldId xmlns:r="http://schemas.openxmlformats.org/officeDocument/2006/relationships" id="258" r:id="R06fa296466e24ab4"/>
    <p:sldId xmlns:r="http://schemas.openxmlformats.org/officeDocument/2006/relationships" id="259" r:id="Rc7e0605e9d89414f"/>
    <p:sldId xmlns:r="http://schemas.openxmlformats.org/officeDocument/2006/relationships" id="260" r:id="Redc530b9e54e4842"/>
    <p:sldId xmlns:r="http://schemas.openxmlformats.org/officeDocument/2006/relationships" id="261" r:id="Rc09e0c14442d4d55"/>
    <p:sldId xmlns:r="http://schemas.openxmlformats.org/officeDocument/2006/relationships" id="262" r:id="R30ff5236dfad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06de932ef40e2" /><Relationship Type="http://schemas.openxmlformats.org/officeDocument/2006/relationships/slide" Target="/ppt/slides/slide1.xml" Id="R7e3d3228d22e40d2" /><Relationship Type="http://schemas.openxmlformats.org/officeDocument/2006/relationships/slide" Target="/ppt/slides/slide2.xml" Id="R1dab2aaaa471485e" /><Relationship Type="http://schemas.openxmlformats.org/officeDocument/2006/relationships/slide" Target="/ppt/slides/slide3.xml" Id="R06fa296466e24ab4" /><Relationship Type="http://schemas.openxmlformats.org/officeDocument/2006/relationships/slide" Target="/ppt/slides/slide4.xml" Id="Rc7e0605e9d89414f" /><Relationship Type="http://schemas.openxmlformats.org/officeDocument/2006/relationships/slide" Target="/ppt/slides/slide5.xml" Id="Redc530b9e54e4842" /><Relationship Type="http://schemas.openxmlformats.org/officeDocument/2006/relationships/slide" Target="/ppt/slides/slide6.xml" Id="Rc09e0c14442d4d55" /><Relationship Type="http://schemas.openxmlformats.org/officeDocument/2006/relationships/slide" Target="/ppt/slides/slide7.xml" Id="R30ff5236dfad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582866d58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5bd1a96b34a29" /><Relationship Type="http://schemas.openxmlformats.org/officeDocument/2006/relationships/theme" Target="/ppt/slideMasters/theme/theme1.xml" Id="R58be0d61529346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75bd1a96b3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37030330a4f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40cd16dbf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6dbeea40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be331992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eb72c48cf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2dbdc047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5c856a8de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