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b71d5f87ec848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07b49e2b8e24de8"/>
  </p:sldMasterIdLst>
  <p:sldIdLst>
    <p:sldId xmlns:r="http://schemas.openxmlformats.org/officeDocument/2006/relationships" id="256" r:id="R25e43fe118ed42a6"/>
    <p:sldId xmlns:r="http://schemas.openxmlformats.org/officeDocument/2006/relationships" id="257" r:id="R6c8011940f28498d"/>
    <p:sldId xmlns:r="http://schemas.openxmlformats.org/officeDocument/2006/relationships" id="258" r:id="Rd19bd1950c2443dc"/>
    <p:sldId xmlns:r="http://schemas.openxmlformats.org/officeDocument/2006/relationships" id="259" r:id="R8745341afe604a40"/>
    <p:sldId xmlns:r="http://schemas.openxmlformats.org/officeDocument/2006/relationships" id="260" r:id="R0f9dd3db05bf49de"/>
    <p:sldId xmlns:r="http://schemas.openxmlformats.org/officeDocument/2006/relationships" id="261" r:id="Rba3edd655fa54a96"/>
    <p:sldId xmlns:r="http://schemas.openxmlformats.org/officeDocument/2006/relationships" id="262" r:id="R5bf06af253464e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07b49e2b8e24de8" /><Relationship Type="http://schemas.openxmlformats.org/officeDocument/2006/relationships/slide" Target="/ppt/slides/slide1.xml" Id="R25e43fe118ed42a6" /><Relationship Type="http://schemas.openxmlformats.org/officeDocument/2006/relationships/slide" Target="/ppt/slides/slide2.xml" Id="R6c8011940f28498d" /><Relationship Type="http://schemas.openxmlformats.org/officeDocument/2006/relationships/slide" Target="/ppt/slides/slide3.xml" Id="Rd19bd1950c2443dc" /><Relationship Type="http://schemas.openxmlformats.org/officeDocument/2006/relationships/slide" Target="/ppt/slides/slide4.xml" Id="R8745341afe604a40" /><Relationship Type="http://schemas.openxmlformats.org/officeDocument/2006/relationships/slide" Target="/ppt/slides/slide5.xml" Id="R0f9dd3db05bf49de" /><Relationship Type="http://schemas.openxmlformats.org/officeDocument/2006/relationships/slide" Target="/ppt/slides/slide6.xml" Id="Rba3edd655fa54a96" /><Relationship Type="http://schemas.openxmlformats.org/officeDocument/2006/relationships/slide" Target="/ppt/slides/slide7.xml" Id="R5bf06af253464e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eebbc91d5d14d9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80bd2561714933" /><Relationship Type="http://schemas.openxmlformats.org/officeDocument/2006/relationships/theme" Target="/ppt/slideMasters/theme/theme1.xml" Id="R6cbe1cc77a2643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f80bd256171493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502671b0b4ad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c2541350d2420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e489f8ba734d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730ab94939417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0d05c82ce64f7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4d1c0f2fc4fe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f2ada2c0ac43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KÅFJORD SERVICE &amp; 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KÅFJORD SERVICE &amp; UTLEIE AS ble etablert [år] og holder til i Lindesnes.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164 833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−96 974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36 390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1 206 675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1 215 034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KÅFJORD JAN ARILD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Jan Arild Kåfjord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4520 Lindesnes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989 600 621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KÅFJORD SERVICE &amp; UTLEIE AS</a:t>
            </a:r>
          </a:p>
        </p:txBody>
      </p:sp>
    </p:spTree>
  </p:cSld>
  <p:clrMapOvr>
    <a:masterClrMapping xmlns:a="http://schemas.openxmlformats.org/drawingml/2006/main"/>
  </p:clrMapOvr>
</p:sld>
</file>