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5c8e3adce643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7914192674c22"/>
  </p:sldMasterIdLst>
  <p:sldIdLst>
    <p:sldId xmlns:r="http://schemas.openxmlformats.org/officeDocument/2006/relationships" id="256" r:id="R041c67e49b9c4cde"/>
    <p:sldId xmlns:r="http://schemas.openxmlformats.org/officeDocument/2006/relationships" id="257" r:id="Rcbd8425c5e04463a"/>
    <p:sldId xmlns:r="http://schemas.openxmlformats.org/officeDocument/2006/relationships" id="258" r:id="R6064b6ee3e6e4deb"/>
    <p:sldId xmlns:r="http://schemas.openxmlformats.org/officeDocument/2006/relationships" id="259" r:id="R6e597a840ea143f7"/>
    <p:sldId xmlns:r="http://schemas.openxmlformats.org/officeDocument/2006/relationships" id="260" r:id="R8d4c21d604034f7f"/>
    <p:sldId xmlns:r="http://schemas.openxmlformats.org/officeDocument/2006/relationships" id="261" r:id="R231aac570f7343f5"/>
    <p:sldId xmlns:r="http://schemas.openxmlformats.org/officeDocument/2006/relationships" id="262" r:id="R2494389dbe3741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7914192674c22" /><Relationship Type="http://schemas.openxmlformats.org/officeDocument/2006/relationships/slide" Target="/ppt/slides/slide1.xml" Id="R041c67e49b9c4cde" /><Relationship Type="http://schemas.openxmlformats.org/officeDocument/2006/relationships/slide" Target="/ppt/slides/slide2.xml" Id="Rcbd8425c5e04463a" /><Relationship Type="http://schemas.openxmlformats.org/officeDocument/2006/relationships/slide" Target="/ppt/slides/slide3.xml" Id="R6064b6ee3e6e4deb" /><Relationship Type="http://schemas.openxmlformats.org/officeDocument/2006/relationships/slide" Target="/ppt/slides/slide4.xml" Id="R6e597a840ea143f7" /><Relationship Type="http://schemas.openxmlformats.org/officeDocument/2006/relationships/slide" Target="/ppt/slides/slide5.xml" Id="R8d4c21d604034f7f" /><Relationship Type="http://schemas.openxmlformats.org/officeDocument/2006/relationships/slide" Target="/ppt/slides/slide6.xml" Id="R231aac570f7343f5" /><Relationship Type="http://schemas.openxmlformats.org/officeDocument/2006/relationships/slide" Target="/ppt/slides/slide7.xml" Id="R2494389dbe3741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270e84067a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da3243e9e4530" /><Relationship Type="http://schemas.openxmlformats.org/officeDocument/2006/relationships/theme" Target="/ppt/slideMasters/theme/theme1.xml" Id="R86402230491340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da3243e9e45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76c2bb325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85103852343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cc7443ca3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7f266356d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83017b87449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6ac91eee5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574de06194c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PLATINUM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PLATINUM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4 786 511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4 157 616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41 246 820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60 885 717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JANE VIBEKE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BØSTERUD OLA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Bøsterud, Ullernkammen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989 650 041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