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3173440ab44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17957bfc847d2"/>
  </p:sldMasterIdLst>
  <p:sldIdLst>
    <p:sldId xmlns:r="http://schemas.openxmlformats.org/officeDocument/2006/relationships" id="256" r:id="R543660b7984146fc"/>
    <p:sldId xmlns:r="http://schemas.openxmlformats.org/officeDocument/2006/relationships" id="257" r:id="Ra1f33f1cc6f14d29"/>
    <p:sldId xmlns:r="http://schemas.openxmlformats.org/officeDocument/2006/relationships" id="258" r:id="Rbcd90dfcb79743c7"/>
    <p:sldId xmlns:r="http://schemas.openxmlformats.org/officeDocument/2006/relationships" id="259" r:id="Rd5f558b4199d46d1"/>
    <p:sldId xmlns:r="http://schemas.openxmlformats.org/officeDocument/2006/relationships" id="260" r:id="R63ebe02fa114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17957bfc847d2" /><Relationship Type="http://schemas.openxmlformats.org/officeDocument/2006/relationships/slide" Target="/ppt/slides/slide1.xml" Id="R543660b7984146fc" /><Relationship Type="http://schemas.openxmlformats.org/officeDocument/2006/relationships/slide" Target="/ppt/slides/slide2.xml" Id="Ra1f33f1cc6f14d29" /><Relationship Type="http://schemas.openxmlformats.org/officeDocument/2006/relationships/slide" Target="/ppt/slides/slide3.xml" Id="Rbcd90dfcb79743c7" /><Relationship Type="http://schemas.openxmlformats.org/officeDocument/2006/relationships/slide" Target="/ppt/slides/slide4.xml" Id="Rd5f558b4199d46d1" /><Relationship Type="http://schemas.openxmlformats.org/officeDocument/2006/relationships/slide" Target="/ppt/slides/slide5.xml" Id="R63ebe02fa114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a7acb7eaaa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c218d1b84811" /><Relationship Type="http://schemas.openxmlformats.org/officeDocument/2006/relationships/theme" Target="/ppt/slideMasters/theme/theme1.xml" Id="Ree6b176488f84c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9c218d1b8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f45eda3b242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5ce0cdef845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d5edc1b2d4f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4ddaf148b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fe7f52ebd49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