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8d862f8ff64c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5c1cf0d45f4650"/>
  </p:sldMasterIdLst>
  <p:sldIdLst>
    <p:sldId xmlns:r="http://schemas.openxmlformats.org/officeDocument/2006/relationships" id="256" r:id="R2ce6ca46428649a6"/>
    <p:sldId xmlns:r="http://schemas.openxmlformats.org/officeDocument/2006/relationships" id="257" r:id="R02105d86034743ee"/>
    <p:sldId xmlns:r="http://schemas.openxmlformats.org/officeDocument/2006/relationships" id="258" r:id="Re73cfe13647c4593"/>
    <p:sldId xmlns:r="http://schemas.openxmlformats.org/officeDocument/2006/relationships" id="259" r:id="R4079b366e4304773"/>
    <p:sldId xmlns:r="http://schemas.openxmlformats.org/officeDocument/2006/relationships" id="260" r:id="R0e94c3deabc443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5c1cf0d45f4650" /><Relationship Type="http://schemas.openxmlformats.org/officeDocument/2006/relationships/slide" Target="/ppt/slides/slide1.xml" Id="R2ce6ca46428649a6" /><Relationship Type="http://schemas.openxmlformats.org/officeDocument/2006/relationships/slide" Target="/ppt/slides/slide2.xml" Id="R02105d86034743ee" /><Relationship Type="http://schemas.openxmlformats.org/officeDocument/2006/relationships/slide" Target="/ppt/slides/slide3.xml" Id="Re73cfe13647c4593" /><Relationship Type="http://schemas.openxmlformats.org/officeDocument/2006/relationships/slide" Target="/ppt/slides/slide4.xml" Id="R4079b366e4304773" /><Relationship Type="http://schemas.openxmlformats.org/officeDocument/2006/relationships/slide" Target="/ppt/slides/slide5.xml" Id="R0e94c3deabc443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4ae62966bd44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772d128fa2425f" /><Relationship Type="http://schemas.openxmlformats.org/officeDocument/2006/relationships/theme" Target="/ppt/slideMasters/theme/theme1.xml" Id="Rb68555782cf341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772d128fa242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dd399940b540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434578a24f44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46b9280f2a4a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1e24eb41e04c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424d3c73b34c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BOXMAN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BOXMAN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BOXMAN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BOXMAN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BOXMAN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BOXMAN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989 711 539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BOXMAN AS</a:t>
            </a:r>
          </a:p>
        </p:txBody>
      </p:sp>
    </p:spTree>
  </p:cSld>
  <p:clrMapOvr>
    <a:masterClrMapping xmlns:a="http://schemas.openxmlformats.org/drawingml/2006/main"/>
  </p:clrMapOvr>
</p:sld>
</file>