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bce2327d14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1dc91bb75424f"/>
  </p:sldMasterIdLst>
  <p:sldIdLst>
    <p:sldId xmlns:r="http://schemas.openxmlformats.org/officeDocument/2006/relationships" id="256" r:id="R3b3295abcae84100"/>
    <p:sldId xmlns:r="http://schemas.openxmlformats.org/officeDocument/2006/relationships" id="257" r:id="Rdd294415491d4d69"/>
    <p:sldId xmlns:r="http://schemas.openxmlformats.org/officeDocument/2006/relationships" id="258" r:id="R55c16960c639439b"/>
    <p:sldId xmlns:r="http://schemas.openxmlformats.org/officeDocument/2006/relationships" id="259" r:id="R74c7712b82ff4a66"/>
    <p:sldId xmlns:r="http://schemas.openxmlformats.org/officeDocument/2006/relationships" id="260" r:id="R575e0a048a114d3c"/>
    <p:sldId xmlns:r="http://schemas.openxmlformats.org/officeDocument/2006/relationships" id="261" r:id="R097e368f58eb4f64"/>
    <p:sldId xmlns:r="http://schemas.openxmlformats.org/officeDocument/2006/relationships" id="262" r:id="R1af313b5f1ec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1dc91bb75424f" /><Relationship Type="http://schemas.openxmlformats.org/officeDocument/2006/relationships/slide" Target="/ppt/slides/slide1.xml" Id="R3b3295abcae84100" /><Relationship Type="http://schemas.openxmlformats.org/officeDocument/2006/relationships/slide" Target="/ppt/slides/slide2.xml" Id="Rdd294415491d4d69" /><Relationship Type="http://schemas.openxmlformats.org/officeDocument/2006/relationships/slide" Target="/ppt/slides/slide3.xml" Id="R55c16960c639439b" /><Relationship Type="http://schemas.openxmlformats.org/officeDocument/2006/relationships/slide" Target="/ppt/slides/slide4.xml" Id="R74c7712b82ff4a66" /><Relationship Type="http://schemas.openxmlformats.org/officeDocument/2006/relationships/slide" Target="/ppt/slides/slide5.xml" Id="R575e0a048a114d3c" /><Relationship Type="http://schemas.openxmlformats.org/officeDocument/2006/relationships/slide" Target="/ppt/slides/slide6.xml" Id="R097e368f58eb4f64" /><Relationship Type="http://schemas.openxmlformats.org/officeDocument/2006/relationships/slide" Target="/ppt/slides/slide7.xml" Id="R1af313b5f1ec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29bc8a8ff4f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75f306fc64b91" /><Relationship Type="http://schemas.openxmlformats.org/officeDocument/2006/relationships/theme" Target="/ppt/slideMasters/theme/theme1.xml" Id="Rb5450c95d1034d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75f306fc6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11bf03acb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5369b0a21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592be71b2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2b6e1f36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e13e6397d45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705e442384c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0e9db7e54c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ODAR INVEST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−2 377 786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−779 179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177 376 401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193 076 006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TORLAND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Engøysnaget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97 39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odarinvest@gmail.com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989 719 971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ODAR INVEST AS</a:t>
            </a:r>
          </a:p>
        </p:txBody>
      </p:sp>
    </p:spTree>
  </p:cSld>
  <p:clrMapOvr>
    <a:masterClrMapping xmlns:a="http://schemas.openxmlformats.org/drawingml/2006/main"/>
  </p:clrMapOvr>
</p:sld>
</file>