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3b37c3867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1b8807ab943f3"/>
  </p:sldMasterIdLst>
  <p:sldIdLst>
    <p:sldId xmlns:r="http://schemas.openxmlformats.org/officeDocument/2006/relationships" id="256" r:id="R8c175a8cd3c748f0"/>
    <p:sldId xmlns:r="http://schemas.openxmlformats.org/officeDocument/2006/relationships" id="257" r:id="Recbcbeeedb754254"/>
    <p:sldId xmlns:r="http://schemas.openxmlformats.org/officeDocument/2006/relationships" id="258" r:id="Re20ad03774eb4c90"/>
    <p:sldId xmlns:r="http://schemas.openxmlformats.org/officeDocument/2006/relationships" id="259" r:id="R55e0fd02a0a44356"/>
    <p:sldId xmlns:r="http://schemas.openxmlformats.org/officeDocument/2006/relationships" id="260" r:id="Ra7ae3e0327c645b7"/>
    <p:sldId xmlns:r="http://schemas.openxmlformats.org/officeDocument/2006/relationships" id="261" r:id="R8190ffed48de4905"/>
    <p:sldId xmlns:r="http://schemas.openxmlformats.org/officeDocument/2006/relationships" id="262" r:id="Rb59d0c825eb6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1b8807ab943f3" /><Relationship Type="http://schemas.openxmlformats.org/officeDocument/2006/relationships/slide" Target="/ppt/slides/slide1.xml" Id="R8c175a8cd3c748f0" /><Relationship Type="http://schemas.openxmlformats.org/officeDocument/2006/relationships/slide" Target="/ppt/slides/slide2.xml" Id="Recbcbeeedb754254" /><Relationship Type="http://schemas.openxmlformats.org/officeDocument/2006/relationships/slide" Target="/ppt/slides/slide3.xml" Id="Re20ad03774eb4c90" /><Relationship Type="http://schemas.openxmlformats.org/officeDocument/2006/relationships/slide" Target="/ppt/slides/slide4.xml" Id="R55e0fd02a0a44356" /><Relationship Type="http://schemas.openxmlformats.org/officeDocument/2006/relationships/slide" Target="/ppt/slides/slide5.xml" Id="Ra7ae3e0327c645b7" /><Relationship Type="http://schemas.openxmlformats.org/officeDocument/2006/relationships/slide" Target="/ppt/slides/slide6.xml" Id="R8190ffed48de4905" /><Relationship Type="http://schemas.openxmlformats.org/officeDocument/2006/relationships/slide" Target="/ppt/slides/slide7.xml" Id="Rb59d0c825eb6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e55d94661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6047a98d54c20" /><Relationship Type="http://schemas.openxmlformats.org/officeDocument/2006/relationships/theme" Target="/ppt/slideMasters/theme/theme1.xml" Id="R70d12168703f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6047a98d5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2c42dde0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b70de40dc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e8c26fa02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7273a149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098b7128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8d2da354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b3c6f6a74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