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e9f90de7d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12c63f47f4591"/>
  </p:sldMasterIdLst>
  <p:sldIdLst>
    <p:sldId xmlns:r="http://schemas.openxmlformats.org/officeDocument/2006/relationships" id="256" r:id="R28147ca73de84437"/>
    <p:sldId xmlns:r="http://schemas.openxmlformats.org/officeDocument/2006/relationships" id="257" r:id="R13cd970f09464ea7"/>
    <p:sldId xmlns:r="http://schemas.openxmlformats.org/officeDocument/2006/relationships" id="258" r:id="Raa053a8ba11b40eb"/>
    <p:sldId xmlns:r="http://schemas.openxmlformats.org/officeDocument/2006/relationships" id="259" r:id="Re1cb30ade4c74fb7"/>
    <p:sldId xmlns:r="http://schemas.openxmlformats.org/officeDocument/2006/relationships" id="260" r:id="R133e3a006ad04837"/>
    <p:sldId xmlns:r="http://schemas.openxmlformats.org/officeDocument/2006/relationships" id="261" r:id="R623e1313ea494c96"/>
    <p:sldId xmlns:r="http://schemas.openxmlformats.org/officeDocument/2006/relationships" id="262" r:id="Rd671394e4358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12c63f47f4591" /><Relationship Type="http://schemas.openxmlformats.org/officeDocument/2006/relationships/slide" Target="/ppt/slides/slide1.xml" Id="R28147ca73de84437" /><Relationship Type="http://schemas.openxmlformats.org/officeDocument/2006/relationships/slide" Target="/ppt/slides/slide2.xml" Id="R13cd970f09464ea7" /><Relationship Type="http://schemas.openxmlformats.org/officeDocument/2006/relationships/slide" Target="/ppt/slides/slide3.xml" Id="Raa053a8ba11b40eb" /><Relationship Type="http://schemas.openxmlformats.org/officeDocument/2006/relationships/slide" Target="/ppt/slides/slide4.xml" Id="Re1cb30ade4c74fb7" /><Relationship Type="http://schemas.openxmlformats.org/officeDocument/2006/relationships/slide" Target="/ppt/slides/slide5.xml" Id="R133e3a006ad04837" /><Relationship Type="http://schemas.openxmlformats.org/officeDocument/2006/relationships/slide" Target="/ppt/slides/slide6.xml" Id="R623e1313ea494c96" /><Relationship Type="http://schemas.openxmlformats.org/officeDocument/2006/relationships/slide" Target="/ppt/slides/slide7.xml" Id="Rd671394e4358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53c60f4ba48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1448cbf764057" /><Relationship Type="http://schemas.openxmlformats.org/officeDocument/2006/relationships/theme" Target="/ppt/slideMasters/theme/theme1.xml" Id="R9185c01bc163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1448cbf76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2af3f9dd448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20bfc8247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df46f2e0e4f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c3bf2dbcd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d7f6e20ac47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4f68f7c2a4e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d2772a2ae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