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01a4d7f28147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cc92a40a7224764"/>
  </p:sldMasterIdLst>
  <p:sldIdLst>
    <p:sldId xmlns:r="http://schemas.openxmlformats.org/officeDocument/2006/relationships" id="256" r:id="R54a9048cb98f4548"/>
    <p:sldId xmlns:r="http://schemas.openxmlformats.org/officeDocument/2006/relationships" id="257" r:id="Rcf2b41774eeb4aba"/>
    <p:sldId xmlns:r="http://schemas.openxmlformats.org/officeDocument/2006/relationships" id="258" r:id="R5fb0c303f8af43c9"/>
    <p:sldId xmlns:r="http://schemas.openxmlformats.org/officeDocument/2006/relationships" id="259" r:id="Rd73629caf852418d"/>
    <p:sldId xmlns:r="http://schemas.openxmlformats.org/officeDocument/2006/relationships" id="260" r:id="R06e3db3148724731"/>
    <p:sldId xmlns:r="http://schemas.openxmlformats.org/officeDocument/2006/relationships" id="261" r:id="Rd4932aca0b1b4ee1"/>
    <p:sldId xmlns:r="http://schemas.openxmlformats.org/officeDocument/2006/relationships" id="262" r:id="Rcfc97c103b1c4ec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c92a40a7224764" /><Relationship Type="http://schemas.openxmlformats.org/officeDocument/2006/relationships/slide" Target="/ppt/slides/slide1.xml" Id="R54a9048cb98f4548" /><Relationship Type="http://schemas.openxmlformats.org/officeDocument/2006/relationships/slide" Target="/ppt/slides/slide2.xml" Id="Rcf2b41774eeb4aba" /><Relationship Type="http://schemas.openxmlformats.org/officeDocument/2006/relationships/slide" Target="/ppt/slides/slide3.xml" Id="R5fb0c303f8af43c9" /><Relationship Type="http://schemas.openxmlformats.org/officeDocument/2006/relationships/slide" Target="/ppt/slides/slide4.xml" Id="Rd73629caf852418d" /><Relationship Type="http://schemas.openxmlformats.org/officeDocument/2006/relationships/slide" Target="/ppt/slides/slide5.xml" Id="R06e3db3148724731" /><Relationship Type="http://schemas.openxmlformats.org/officeDocument/2006/relationships/slide" Target="/ppt/slides/slide6.xml" Id="Rd4932aca0b1b4ee1" /><Relationship Type="http://schemas.openxmlformats.org/officeDocument/2006/relationships/slide" Target="/ppt/slides/slide7.xml" Id="Rcfc97c103b1c4ec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531afd706e4fd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b04b0d15e4058" /><Relationship Type="http://schemas.openxmlformats.org/officeDocument/2006/relationships/theme" Target="/ppt/slideMasters/theme/theme1.xml" Id="R14f5a3d42ea944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9b04b0d15e405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34f17d0a540d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6a9c7b5e2488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b56f8037f743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78fd80c860446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313cc753b473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f019556654ab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5a43d30fd46b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SPAR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SPAR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−76 255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2 849 819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29 300 131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29 469 029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SANDVIK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Strømsveien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0663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a.sandvik@el-gruppen.no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989 865 528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SPAR HOLDING AS</a:t>
            </a:r>
          </a:p>
        </p:txBody>
      </p:sp>
    </p:spTree>
  </p:cSld>
  <p:clrMapOvr>
    <a:masterClrMapping xmlns:a="http://schemas.openxmlformats.org/drawingml/2006/main"/>
  </p:clrMapOvr>
</p:sld>
</file>