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d8003645c349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4a43669f8d4a4d"/>
  </p:sldMasterIdLst>
  <p:sldIdLst>
    <p:sldId xmlns:r="http://schemas.openxmlformats.org/officeDocument/2006/relationships" id="256" r:id="R2c5ca8f0088a4446"/>
    <p:sldId xmlns:r="http://schemas.openxmlformats.org/officeDocument/2006/relationships" id="257" r:id="Rb14e63466ea14390"/>
    <p:sldId xmlns:r="http://schemas.openxmlformats.org/officeDocument/2006/relationships" id="258" r:id="R77d4d9aad3774371"/>
    <p:sldId xmlns:r="http://schemas.openxmlformats.org/officeDocument/2006/relationships" id="259" r:id="Ra366ab7b54164542"/>
    <p:sldId xmlns:r="http://schemas.openxmlformats.org/officeDocument/2006/relationships" id="260" r:id="R8eb0ac89e4f748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a43669f8d4a4d" /><Relationship Type="http://schemas.openxmlformats.org/officeDocument/2006/relationships/slide" Target="/ppt/slides/slide1.xml" Id="R2c5ca8f0088a4446" /><Relationship Type="http://schemas.openxmlformats.org/officeDocument/2006/relationships/slide" Target="/ppt/slides/slide2.xml" Id="Rb14e63466ea14390" /><Relationship Type="http://schemas.openxmlformats.org/officeDocument/2006/relationships/slide" Target="/ppt/slides/slide3.xml" Id="R77d4d9aad3774371" /><Relationship Type="http://schemas.openxmlformats.org/officeDocument/2006/relationships/slide" Target="/ppt/slides/slide4.xml" Id="Ra366ab7b54164542" /><Relationship Type="http://schemas.openxmlformats.org/officeDocument/2006/relationships/slide" Target="/ppt/slides/slide5.xml" Id="R8eb0ac89e4f748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f6fd1388447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5b1fb9b974d5a" /><Relationship Type="http://schemas.openxmlformats.org/officeDocument/2006/relationships/theme" Target="/ppt/slideMasters/theme/theme1.xml" Id="Rafecfc7bc9ca45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65b1fb9b974d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e1e6032e245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d2ccb3057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3b69266b9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01e947d694b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be520345343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EVOLUTION SOFTWARE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EVOLUTION SOFTWARE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