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fc95ccfa94d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6a8fd58794652"/>
  </p:sldMasterIdLst>
  <p:sldIdLst>
    <p:sldId xmlns:r="http://schemas.openxmlformats.org/officeDocument/2006/relationships" id="256" r:id="R2d7bef4fa5b749e0"/>
    <p:sldId xmlns:r="http://schemas.openxmlformats.org/officeDocument/2006/relationships" id="257" r:id="R14d0170a43ca4bab"/>
    <p:sldId xmlns:r="http://schemas.openxmlformats.org/officeDocument/2006/relationships" id="258" r:id="R1f18626e88c24d67"/>
    <p:sldId xmlns:r="http://schemas.openxmlformats.org/officeDocument/2006/relationships" id="259" r:id="R10515822df644d66"/>
    <p:sldId xmlns:r="http://schemas.openxmlformats.org/officeDocument/2006/relationships" id="260" r:id="R7d638326b6d5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6a8fd58794652" /><Relationship Type="http://schemas.openxmlformats.org/officeDocument/2006/relationships/slide" Target="/ppt/slides/slide1.xml" Id="R2d7bef4fa5b749e0" /><Relationship Type="http://schemas.openxmlformats.org/officeDocument/2006/relationships/slide" Target="/ppt/slides/slide2.xml" Id="R14d0170a43ca4bab" /><Relationship Type="http://schemas.openxmlformats.org/officeDocument/2006/relationships/slide" Target="/ppt/slides/slide3.xml" Id="R1f18626e88c24d67" /><Relationship Type="http://schemas.openxmlformats.org/officeDocument/2006/relationships/slide" Target="/ppt/slides/slide4.xml" Id="R10515822df644d66" /><Relationship Type="http://schemas.openxmlformats.org/officeDocument/2006/relationships/slide" Target="/ppt/slides/slide5.xml" Id="R7d638326b6d5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012c4225e4a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99b513374478c" /><Relationship Type="http://schemas.openxmlformats.org/officeDocument/2006/relationships/theme" Target="/ppt/slideMasters/theme/theme1.xml" Id="R365a6c60403f41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99b51337447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4dc7735b3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39ce6ea71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fcf10293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1eb84950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8b1df8d4543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