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90a7ea6f3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bbe1c03b964f9c"/>
  </p:sldMasterIdLst>
  <p:sldIdLst>
    <p:sldId xmlns:r="http://schemas.openxmlformats.org/officeDocument/2006/relationships" id="256" r:id="R70b19b05368f46a5"/>
    <p:sldId xmlns:r="http://schemas.openxmlformats.org/officeDocument/2006/relationships" id="257" r:id="R2b2c01824dec4068"/>
    <p:sldId xmlns:r="http://schemas.openxmlformats.org/officeDocument/2006/relationships" id="258" r:id="Rf68f29bb0f7249a3"/>
    <p:sldId xmlns:r="http://schemas.openxmlformats.org/officeDocument/2006/relationships" id="259" r:id="R8068c3c00615457e"/>
    <p:sldId xmlns:r="http://schemas.openxmlformats.org/officeDocument/2006/relationships" id="260" r:id="R0c8f07fc972d4de8"/>
    <p:sldId xmlns:r="http://schemas.openxmlformats.org/officeDocument/2006/relationships" id="261" r:id="Ra85e5cd22cb9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be1c03b964f9c" /><Relationship Type="http://schemas.openxmlformats.org/officeDocument/2006/relationships/slide" Target="/ppt/slides/slide1.xml" Id="R70b19b05368f46a5" /><Relationship Type="http://schemas.openxmlformats.org/officeDocument/2006/relationships/slide" Target="/ppt/slides/slide2.xml" Id="R2b2c01824dec4068" /><Relationship Type="http://schemas.openxmlformats.org/officeDocument/2006/relationships/slide" Target="/ppt/slides/slide3.xml" Id="Rf68f29bb0f7249a3" /><Relationship Type="http://schemas.openxmlformats.org/officeDocument/2006/relationships/slide" Target="/ppt/slides/slide4.xml" Id="R8068c3c00615457e" /><Relationship Type="http://schemas.openxmlformats.org/officeDocument/2006/relationships/slide" Target="/ppt/slides/slide5.xml" Id="R0c8f07fc972d4de8" /><Relationship Type="http://schemas.openxmlformats.org/officeDocument/2006/relationships/slide" Target="/ppt/slides/slide6.xml" Id="Ra85e5cd22cb9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a4683ecf9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547b830a14cab" /><Relationship Type="http://schemas.openxmlformats.org/officeDocument/2006/relationships/theme" Target="/ppt/slideMasters/theme/theme1.xml" Id="Rf75c63e8bed5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2547b830a1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6fa722edb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05c03330d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ccc355b52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2da01d95a40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e8ecbe7ed44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6c6ac4c6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BRELIN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BJØRN-OLAV BRELIN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989 932 101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BRELIN AS</a:t>
            </a:r>
          </a:p>
        </p:txBody>
      </p:sp>
    </p:spTree>
  </p:cSld>
  <p:clrMapOvr>
    <a:masterClrMapping xmlns:a="http://schemas.openxmlformats.org/drawingml/2006/main"/>
  </p:clrMapOvr>
</p:sld>
</file>