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9041cd190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5bb2b81cd94f1c"/>
  </p:sldMasterIdLst>
  <p:sldIdLst>
    <p:sldId xmlns:r="http://schemas.openxmlformats.org/officeDocument/2006/relationships" id="256" r:id="R455d0f3b75d644b6"/>
    <p:sldId xmlns:r="http://schemas.openxmlformats.org/officeDocument/2006/relationships" id="257" r:id="Rf50133a93ad64fc4"/>
    <p:sldId xmlns:r="http://schemas.openxmlformats.org/officeDocument/2006/relationships" id="258" r:id="Rb1e08429a49547b7"/>
    <p:sldId xmlns:r="http://schemas.openxmlformats.org/officeDocument/2006/relationships" id="259" r:id="Rae63c84d333d42b9"/>
    <p:sldId xmlns:r="http://schemas.openxmlformats.org/officeDocument/2006/relationships" id="260" r:id="R706b2142685140c8"/>
    <p:sldId xmlns:r="http://schemas.openxmlformats.org/officeDocument/2006/relationships" id="261" r:id="Rcf1b9716ce97443d"/>
    <p:sldId xmlns:r="http://schemas.openxmlformats.org/officeDocument/2006/relationships" id="262" r:id="Rcf98b883346d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bb2b81cd94f1c" /><Relationship Type="http://schemas.openxmlformats.org/officeDocument/2006/relationships/slide" Target="/ppt/slides/slide1.xml" Id="R455d0f3b75d644b6" /><Relationship Type="http://schemas.openxmlformats.org/officeDocument/2006/relationships/slide" Target="/ppt/slides/slide2.xml" Id="Rf50133a93ad64fc4" /><Relationship Type="http://schemas.openxmlformats.org/officeDocument/2006/relationships/slide" Target="/ppt/slides/slide3.xml" Id="Rb1e08429a49547b7" /><Relationship Type="http://schemas.openxmlformats.org/officeDocument/2006/relationships/slide" Target="/ppt/slides/slide4.xml" Id="Rae63c84d333d42b9" /><Relationship Type="http://schemas.openxmlformats.org/officeDocument/2006/relationships/slide" Target="/ppt/slides/slide5.xml" Id="R706b2142685140c8" /><Relationship Type="http://schemas.openxmlformats.org/officeDocument/2006/relationships/slide" Target="/ppt/slides/slide6.xml" Id="Rcf1b9716ce97443d" /><Relationship Type="http://schemas.openxmlformats.org/officeDocument/2006/relationships/slide" Target="/ppt/slides/slide7.xml" Id="Rcf98b883346d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c194550f7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2e633187e4c04" /><Relationship Type="http://schemas.openxmlformats.org/officeDocument/2006/relationships/theme" Target="/ppt/slideMasters/theme/theme1.xml" Id="R0cba18876153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2e633187e4c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5b3c0b0a2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748158476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ee4652381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717a59387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18d58693143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34dd5731846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891927b93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