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7ab30f016642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26fec8131046ca"/>
  </p:sldMasterIdLst>
  <p:sldIdLst>
    <p:sldId xmlns:r="http://schemas.openxmlformats.org/officeDocument/2006/relationships" id="256" r:id="R844f5f399f5648f7"/>
    <p:sldId xmlns:r="http://schemas.openxmlformats.org/officeDocument/2006/relationships" id="257" r:id="R2ccced9bd1fc4e8c"/>
    <p:sldId xmlns:r="http://schemas.openxmlformats.org/officeDocument/2006/relationships" id="258" r:id="R584221e5d4fe4661"/>
    <p:sldId xmlns:r="http://schemas.openxmlformats.org/officeDocument/2006/relationships" id="259" r:id="R44025dfb34e943ed"/>
    <p:sldId xmlns:r="http://schemas.openxmlformats.org/officeDocument/2006/relationships" id="260" r:id="Rad665e8873c24801"/>
    <p:sldId xmlns:r="http://schemas.openxmlformats.org/officeDocument/2006/relationships" id="261" r:id="R9823e4d4307e4796"/>
    <p:sldId xmlns:r="http://schemas.openxmlformats.org/officeDocument/2006/relationships" id="262" r:id="R73f34033d5134c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26fec8131046ca" /><Relationship Type="http://schemas.openxmlformats.org/officeDocument/2006/relationships/slide" Target="/ppt/slides/slide1.xml" Id="R844f5f399f5648f7" /><Relationship Type="http://schemas.openxmlformats.org/officeDocument/2006/relationships/slide" Target="/ppt/slides/slide2.xml" Id="R2ccced9bd1fc4e8c" /><Relationship Type="http://schemas.openxmlformats.org/officeDocument/2006/relationships/slide" Target="/ppt/slides/slide3.xml" Id="R584221e5d4fe4661" /><Relationship Type="http://schemas.openxmlformats.org/officeDocument/2006/relationships/slide" Target="/ppt/slides/slide4.xml" Id="R44025dfb34e943ed" /><Relationship Type="http://schemas.openxmlformats.org/officeDocument/2006/relationships/slide" Target="/ppt/slides/slide5.xml" Id="Rad665e8873c24801" /><Relationship Type="http://schemas.openxmlformats.org/officeDocument/2006/relationships/slide" Target="/ppt/slides/slide6.xml" Id="R9823e4d4307e4796" /><Relationship Type="http://schemas.openxmlformats.org/officeDocument/2006/relationships/slide" Target="/ppt/slides/slide7.xml" Id="R73f34033d5134c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26f95cd95e42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378d5deb342d6" /><Relationship Type="http://schemas.openxmlformats.org/officeDocument/2006/relationships/theme" Target="/ppt/slideMasters/theme/theme1.xml" Id="Rbe3e9446620043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9378d5deb342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40e1a372346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0a656df994e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7af68ea1b48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a298da6164c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96a4997e040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1c6da48f74b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fd4db6920e47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FALLAKS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FALLAKS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FALLAKS AS ble etablert [år] og holder til i Solbergelva.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FALLAKS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FALLAKS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FALLAKS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2 866 070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1 811 168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1 454 854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15 631 240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20 934 818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FALLAKS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TERUM ATLE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FALLAKS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Fallaksøy 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3057 Solbergelva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989 966 375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FALLAKS AS</a:t>
            </a:r>
          </a:p>
        </p:txBody>
      </p:sp>
    </p:spTree>
  </p:cSld>
  <p:clrMapOvr>
    <a:masterClrMapping xmlns:a="http://schemas.openxmlformats.org/drawingml/2006/main"/>
  </p:clrMapOvr>
</p:sld>
</file>