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73f60176a141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f666a96dbd4608"/>
  </p:sldMasterIdLst>
  <p:sldIdLst>
    <p:sldId xmlns:r="http://schemas.openxmlformats.org/officeDocument/2006/relationships" id="256" r:id="R3c944eaee2d3484c"/>
    <p:sldId xmlns:r="http://schemas.openxmlformats.org/officeDocument/2006/relationships" id="257" r:id="Rffa37b36c66d49d6"/>
    <p:sldId xmlns:r="http://schemas.openxmlformats.org/officeDocument/2006/relationships" id="258" r:id="R4ca268d280eb4e7f"/>
    <p:sldId xmlns:r="http://schemas.openxmlformats.org/officeDocument/2006/relationships" id="259" r:id="Rd27b54e6095b44ba"/>
    <p:sldId xmlns:r="http://schemas.openxmlformats.org/officeDocument/2006/relationships" id="260" r:id="Ra62fc8dd29fe47ab"/>
    <p:sldId xmlns:r="http://schemas.openxmlformats.org/officeDocument/2006/relationships" id="261" r:id="Rfe1d9017039349a4"/>
    <p:sldId xmlns:r="http://schemas.openxmlformats.org/officeDocument/2006/relationships" id="262" r:id="Rd5e1e832373241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666a96dbd4608" /><Relationship Type="http://schemas.openxmlformats.org/officeDocument/2006/relationships/slide" Target="/ppt/slides/slide1.xml" Id="R3c944eaee2d3484c" /><Relationship Type="http://schemas.openxmlformats.org/officeDocument/2006/relationships/slide" Target="/ppt/slides/slide2.xml" Id="Rffa37b36c66d49d6" /><Relationship Type="http://schemas.openxmlformats.org/officeDocument/2006/relationships/slide" Target="/ppt/slides/slide3.xml" Id="R4ca268d280eb4e7f" /><Relationship Type="http://schemas.openxmlformats.org/officeDocument/2006/relationships/slide" Target="/ppt/slides/slide4.xml" Id="Rd27b54e6095b44ba" /><Relationship Type="http://schemas.openxmlformats.org/officeDocument/2006/relationships/slide" Target="/ppt/slides/slide5.xml" Id="Ra62fc8dd29fe47ab" /><Relationship Type="http://schemas.openxmlformats.org/officeDocument/2006/relationships/slide" Target="/ppt/slides/slide6.xml" Id="Rfe1d9017039349a4" /><Relationship Type="http://schemas.openxmlformats.org/officeDocument/2006/relationships/slide" Target="/ppt/slides/slide7.xml" Id="Rd5e1e832373241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51c4f131242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feec2563f455d" /><Relationship Type="http://schemas.openxmlformats.org/officeDocument/2006/relationships/theme" Target="/ppt/slideMasters/theme/theme1.xml" Id="Rb0827935ddfd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feec2563f45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283418d544a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b93be87174b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9073bf5eb49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3b2cace6046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ec9924cfe4f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0ad1167b14b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a4dee1ecf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