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37242acc18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a44229f5584124"/>
  </p:sldMasterIdLst>
  <p:sldIdLst>
    <p:sldId xmlns:r="http://schemas.openxmlformats.org/officeDocument/2006/relationships" id="256" r:id="R769aaafae9214b75"/>
    <p:sldId xmlns:r="http://schemas.openxmlformats.org/officeDocument/2006/relationships" id="257" r:id="Rfd17296e853440b2"/>
    <p:sldId xmlns:r="http://schemas.openxmlformats.org/officeDocument/2006/relationships" id="258" r:id="Rf3d40843ec0e4f46"/>
    <p:sldId xmlns:r="http://schemas.openxmlformats.org/officeDocument/2006/relationships" id="259" r:id="R1c08b9286256444b"/>
    <p:sldId xmlns:r="http://schemas.openxmlformats.org/officeDocument/2006/relationships" id="260" r:id="R10ae751e9af74fe6"/>
    <p:sldId xmlns:r="http://schemas.openxmlformats.org/officeDocument/2006/relationships" id="261" r:id="Rc46afa3963864751"/>
    <p:sldId xmlns:r="http://schemas.openxmlformats.org/officeDocument/2006/relationships" id="262" r:id="R7762e62dd5424c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44229f5584124" /><Relationship Type="http://schemas.openxmlformats.org/officeDocument/2006/relationships/slide" Target="/ppt/slides/slide1.xml" Id="R769aaafae9214b75" /><Relationship Type="http://schemas.openxmlformats.org/officeDocument/2006/relationships/slide" Target="/ppt/slides/slide2.xml" Id="Rfd17296e853440b2" /><Relationship Type="http://schemas.openxmlformats.org/officeDocument/2006/relationships/slide" Target="/ppt/slides/slide3.xml" Id="Rf3d40843ec0e4f46" /><Relationship Type="http://schemas.openxmlformats.org/officeDocument/2006/relationships/slide" Target="/ppt/slides/slide4.xml" Id="R1c08b9286256444b" /><Relationship Type="http://schemas.openxmlformats.org/officeDocument/2006/relationships/slide" Target="/ppt/slides/slide5.xml" Id="R10ae751e9af74fe6" /><Relationship Type="http://schemas.openxmlformats.org/officeDocument/2006/relationships/slide" Target="/ppt/slides/slide6.xml" Id="Rc46afa3963864751" /><Relationship Type="http://schemas.openxmlformats.org/officeDocument/2006/relationships/slide" Target="/ppt/slides/slide7.xml" Id="R7762e62dd5424c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3d11e981342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370151854c32" /><Relationship Type="http://schemas.openxmlformats.org/officeDocument/2006/relationships/theme" Target="/ppt/slideMasters/theme/theme1.xml" Id="R874665867c67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537015185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263d15d8f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c78bd318247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6ff3e1ac41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f81f6313e4b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d5eedd0ac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54313a9cd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af398bafc41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VALOGIANT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VALOGIANT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49 854 104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49 952 007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GRAVRÅK EMILIE OTTERBECK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GRAVRÅK MARIE OTTERBECK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GRAVRÅK OLVE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Orrebakken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989 967 614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