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6353b1e92a42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f5b9ed733d4575"/>
  </p:sldMasterIdLst>
  <p:sldIdLst>
    <p:sldId xmlns:r="http://schemas.openxmlformats.org/officeDocument/2006/relationships" id="256" r:id="Ra7b7ea5db0184590"/>
    <p:sldId xmlns:r="http://schemas.openxmlformats.org/officeDocument/2006/relationships" id="257" r:id="R47b99907d89b425b"/>
    <p:sldId xmlns:r="http://schemas.openxmlformats.org/officeDocument/2006/relationships" id="258" r:id="Rde84dc3c90d74099"/>
    <p:sldId xmlns:r="http://schemas.openxmlformats.org/officeDocument/2006/relationships" id="259" r:id="Rf4ef05032fea4e74"/>
    <p:sldId xmlns:r="http://schemas.openxmlformats.org/officeDocument/2006/relationships" id="260" r:id="Rc71794c924c24100"/>
    <p:sldId xmlns:r="http://schemas.openxmlformats.org/officeDocument/2006/relationships" id="261" r:id="R5d00f3ade05641e2"/>
    <p:sldId xmlns:r="http://schemas.openxmlformats.org/officeDocument/2006/relationships" id="262" r:id="R30e07ada073d49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5b9ed733d4575" /><Relationship Type="http://schemas.openxmlformats.org/officeDocument/2006/relationships/slide" Target="/ppt/slides/slide1.xml" Id="Ra7b7ea5db0184590" /><Relationship Type="http://schemas.openxmlformats.org/officeDocument/2006/relationships/slide" Target="/ppt/slides/slide2.xml" Id="R47b99907d89b425b" /><Relationship Type="http://schemas.openxmlformats.org/officeDocument/2006/relationships/slide" Target="/ppt/slides/slide3.xml" Id="Rde84dc3c90d74099" /><Relationship Type="http://schemas.openxmlformats.org/officeDocument/2006/relationships/slide" Target="/ppt/slides/slide4.xml" Id="Rf4ef05032fea4e74" /><Relationship Type="http://schemas.openxmlformats.org/officeDocument/2006/relationships/slide" Target="/ppt/slides/slide5.xml" Id="Rc71794c924c24100" /><Relationship Type="http://schemas.openxmlformats.org/officeDocument/2006/relationships/slide" Target="/ppt/slides/slide6.xml" Id="R5d00f3ade05641e2" /><Relationship Type="http://schemas.openxmlformats.org/officeDocument/2006/relationships/slide" Target="/ppt/slides/slide7.xml" Id="R30e07ada073d49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2e58ff51b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8e022079b45e5" /><Relationship Type="http://schemas.openxmlformats.org/officeDocument/2006/relationships/theme" Target="/ppt/slideMasters/theme/theme1.xml" Id="R5f31d259d41e4a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58e022079b45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974ee933c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790feb386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e9018085d4d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c0f1a00b148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7f12a8c194d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5d3e1071c4d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506ed94be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LUND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LUND MASKIN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5 373 012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Allestadveien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4404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