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447458860c43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f57cea105f45c9"/>
  </p:sldMasterIdLst>
  <p:sldIdLst>
    <p:sldId xmlns:r="http://schemas.openxmlformats.org/officeDocument/2006/relationships" id="256" r:id="R83e75961355c49d9"/>
    <p:sldId xmlns:r="http://schemas.openxmlformats.org/officeDocument/2006/relationships" id="257" r:id="R99f4457ee9ff4678"/>
    <p:sldId xmlns:r="http://schemas.openxmlformats.org/officeDocument/2006/relationships" id="258" r:id="Rdc709ac49e7a4c73"/>
    <p:sldId xmlns:r="http://schemas.openxmlformats.org/officeDocument/2006/relationships" id="259" r:id="R7655008ff2494229"/>
    <p:sldId xmlns:r="http://schemas.openxmlformats.org/officeDocument/2006/relationships" id="260" r:id="Rf2736471dbe84816"/>
    <p:sldId xmlns:r="http://schemas.openxmlformats.org/officeDocument/2006/relationships" id="261" r:id="R046ff6f46a5f4497"/>
    <p:sldId xmlns:r="http://schemas.openxmlformats.org/officeDocument/2006/relationships" id="262" r:id="R4e0192f2912b48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57cea105f45c9" /><Relationship Type="http://schemas.openxmlformats.org/officeDocument/2006/relationships/slide" Target="/ppt/slides/slide1.xml" Id="R83e75961355c49d9" /><Relationship Type="http://schemas.openxmlformats.org/officeDocument/2006/relationships/slide" Target="/ppt/slides/slide2.xml" Id="R99f4457ee9ff4678" /><Relationship Type="http://schemas.openxmlformats.org/officeDocument/2006/relationships/slide" Target="/ppt/slides/slide3.xml" Id="Rdc709ac49e7a4c73" /><Relationship Type="http://schemas.openxmlformats.org/officeDocument/2006/relationships/slide" Target="/ppt/slides/slide4.xml" Id="R7655008ff2494229" /><Relationship Type="http://schemas.openxmlformats.org/officeDocument/2006/relationships/slide" Target="/ppt/slides/slide5.xml" Id="Rf2736471dbe84816" /><Relationship Type="http://schemas.openxmlformats.org/officeDocument/2006/relationships/slide" Target="/ppt/slides/slide6.xml" Id="R046ff6f46a5f4497" /><Relationship Type="http://schemas.openxmlformats.org/officeDocument/2006/relationships/slide" Target="/ppt/slides/slide7.xml" Id="R4e0192f2912b48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6c6a1aaee747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3daad19aa4cb7" /><Relationship Type="http://schemas.openxmlformats.org/officeDocument/2006/relationships/theme" Target="/ppt/slideMasters/theme/theme1.xml" Id="R3cf353293f7543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53daad19aa4c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49b92c83e44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b4846f96749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52132d59444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533bf33f048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437014a3a40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391954bfb4a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2d923023748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AKSJEINVEST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AKSJEINVEST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7 185 984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158 172 140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Stenkjørerbakken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990 141 908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