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0978d7479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3e362115b4971"/>
  </p:sldMasterIdLst>
  <p:sldIdLst>
    <p:sldId xmlns:r="http://schemas.openxmlformats.org/officeDocument/2006/relationships" id="256" r:id="Rd0800a255c8c45be"/>
    <p:sldId xmlns:r="http://schemas.openxmlformats.org/officeDocument/2006/relationships" id="257" r:id="Rab7d9c9afae64ece"/>
    <p:sldId xmlns:r="http://schemas.openxmlformats.org/officeDocument/2006/relationships" id="258" r:id="Rf0a91460444d4879"/>
    <p:sldId xmlns:r="http://schemas.openxmlformats.org/officeDocument/2006/relationships" id="259" r:id="Rd0f08d253e274e48"/>
    <p:sldId xmlns:r="http://schemas.openxmlformats.org/officeDocument/2006/relationships" id="260" r:id="Rca997aeff2ff4164"/>
    <p:sldId xmlns:r="http://schemas.openxmlformats.org/officeDocument/2006/relationships" id="261" r:id="R22b6e7cb0c3f47d4"/>
    <p:sldId xmlns:r="http://schemas.openxmlformats.org/officeDocument/2006/relationships" id="262" r:id="R63adbf8c7a57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3e362115b4971" /><Relationship Type="http://schemas.openxmlformats.org/officeDocument/2006/relationships/slide" Target="/ppt/slides/slide1.xml" Id="Rd0800a255c8c45be" /><Relationship Type="http://schemas.openxmlformats.org/officeDocument/2006/relationships/slide" Target="/ppt/slides/slide2.xml" Id="Rab7d9c9afae64ece" /><Relationship Type="http://schemas.openxmlformats.org/officeDocument/2006/relationships/slide" Target="/ppt/slides/slide3.xml" Id="Rf0a91460444d4879" /><Relationship Type="http://schemas.openxmlformats.org/officeDocument/2006/relationships/slide" Target="/ppt/slides/slide4.xml" Id="Rd0f08d253e274e48" /><Relationship Type="http://schemas.openxmlformats.org/officeDocument/2006/relationships/slide" Target="/ppt/slides/slide5.xml" Id="Rca997aeff2ff4164" /><Relationship Type="http://schemas.openxmlformats.org/officeDocument/2006/relationships/slide" Target="/ppt/slides/slide6.xml" Id="R22b6e7cb0c3f47d4" /><Relationship Type="http://schemas.openxmlformats.org/officeDocument/2006/relationships/slide" Target="/ppt/slides/slide7.xml" Id="R63adbf8c7a57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19461b822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433e02d44480d" /><Relationship Type="http://schemas.openxmlformats.org/officeDocument/2006/relationships/theme" Target="/ppt/slideMasters/theme/theme1.xml" Id="R28375c744940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433e02d44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4ca5cb46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7edd9c08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370b320b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642e618b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e7073be3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82170270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9efd3a4b0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