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624390b9a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a26aa111b34bdb"/>
  </p:sldMasterIdLst>
  <p:sldIdLst>
    <p:sldId xmlns:r="http://schemas.openxmlformats.org/officeDocument/2006/relationships" id="256" r:id="R744e7799c63a4f52"/>
    <p:sldId xmlns:r="http://schemas.openxmlformats.org/officeDocument/2006/relationships" id="257" r:id="R9ec06d371423490d"/>
    <p:sldId xmlns:r="http://schemas.openxmlformats.org/officeDocument/2006/relationships" id="258" r:id="R32f499a26b414285"/>
    <p:sldId xmlns:r="http://schemas.openxmlformats.org/officeDocument/2006/relationships" id="259" r:id="Rb471404013634d3f"/>
    <p:sldId xmlns:r="http://schemas.openxmlformats.org/officeDocument/2006/relationships" id="260" r:id="R44960c16a0cc41e4"/>
    <p:sldId xmlns:r="http://schemas.openxmlformats.org/officeDocument/2006/relationships" id="261" r:id="R5da0d3b975714752"/>
    <p:sldId xmlns:r="http://schemas.openxmlformats.org/officeDocument/2006/relationships" id="262" r:id="R80050aa14a2340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26aa111b34bdb" /><Relationship Type="http://schemas.openxmlformats.org/officeDocument/2006/relationships/slide" Target="/ppt/slides/slide1.xml" Id="R744e7799c63a4f52" /><Relationship Type="http://schemas.openxmlformats.org/officeDocument/2006/relationships/slide" Target="/ppt/slides/slide2.xml" Id="R9ec06d371423490d" /><Relationship Type="http://schemas.openxmlformats.org/officeDocument/2006/relationships/slide" Target="/ppt/slides/slide3.xml" Id="R32f499a26b414285" /><Relationship Type="http://schemas.openxmlformats.org/officeDocument/2006/relationships/slide" Target="/ppt/slides/slide4.xml" Id="Rb471404013634d3f" /><Relationship Type="http://schemas.openxmlformats.org/officeDocument/2006/relationships/slide" Target="/ppt/slides/slide5.xml" Id="R44960c16a0cc41e4" /><Relationship Type="http://schemas.openxmlformats.org/officeDocument/2006/relationships/slide" Target="/ppt/slides/slide6.xml" Id="R5da0d3b975714752" /><Relationship Type="http://schemas.openxmlformats.org/officeDocument/2006/relationships/slide" Target="/ppt/slides/slide7.xml" Id="R80050aa14a2340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4ff158c0247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4629b56ce402d" /><Relationship Type="http://schemas.openxmlformats.org/officeDocument/2006/relationships/theme" Target="/ppt/slideMasters/theme/theme1.xml" Id="R66e3bf740a6c47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4629b56ce40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695120cb647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484cca8d8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e1c029990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9ba74d454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ebcd32feb4e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3e1eed12c47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8ed508a4b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 –  68,1 %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 –  31,9 %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