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af0c91fb75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0a889c95f749c8"/>
  </p:sldMasterIdLst>
  <p:sldIdLst>
    <p:sldId xmlns:r="http://schemas.openxmlformats.org/officeDocument/2006/relationships" id="256" r:id="Rd6504e82d62c41f7"/>
    <p:sldId xmlns:r="http://schemas.openxmlformats.org/officeDocument/2006/relationships" id="257" r:id="R8693d495e0974242"/>
    <p:sldId xmlns:r="http://schemas.openxmlformats.org/officeDocument/2006/relationships" id="258" r:id="R03dd89ebc97e4d2d"/>
    <p:sldId xmlns:r="http://schemas.openxmlformats.org/officeDocument/2006/relationships" id="259" r:id="Rf58522448cbc4981"/>
    <p:sldId xmlns:r="http://schemas.openxmlformats.org/officeDocument/2006/relationships" id="260" r:id="R949db0b051cb44cf"/>
    <p:sldId xmlns:r="http://schemas.openxmlformats.org/officeDocument/2006/relationships" id="261" r:id="R02d5b31c6f3e4c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0a889c95f749c8" /><Relationship Type="http://schemas.openxmlformats.org/officeDocument/2006/relationships/slide" Target="/ppt/slides/slide1.xml" Id="Rd6504e82d62c41f7" /><Relationship Type="http://schemas.openxmlformats.org/officeDocument/2006/relationships/slide" Target="/ppt/slides/slide2.xml" Id="R8693d495e0974242" /><Relationship Type="http://schemas.openxmlformats.org/officeDocument/2006/relationships/slide" Target="/ppt/slides/slide3.xml" Id="R03dd89ebc97e4d2d" /><Relationship Type="http://schemas.openxmlformats.org/officeDocument/2006/relationships/slide" Target="/ppt/slides/slide4.xml" Id="Rf58522448cbc4981" /><Relationship Type="http://schemas.openxmlformats.org/officeDocument/2006/relationships/slide" Target="/ppt/slides/slide5.xml" Id="R949db0b051cb44cf" /><Relationship Type="http://schemas.openxmlformats.org/officeDocument/2006/relationships/slide" Target="/ppt/slides/slide6.xml" Id="R02d5b31c6f3e4c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d224c51e54b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468339bf941cb" /><Relationship Type="http://schemas.openxmlformats.org/officeDocument/2006/relationships/theme" Target="/ppt/slideMasters/theme/theme1.xml" Id="R8f15eefd2fc449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a468339bf941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ea747003147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41e4f81f942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241e8f26440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b41813df3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28d53c3f546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9ac4f8a2b49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MINDBUSINESS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MINDBUSINESS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176 304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2 906 798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Ringveg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7713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19 60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gv@mindbusiness.no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990 283 915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MINDBUSINESS AS</a:t>
            </a:r>
          </a:p>
        </p:txBody>
      </p:sp>
    </p:spTree>
  </p:cSld>
  <p:clrMapOvr>
    <a:masterClrMapping xmlns:a="http://schemas.openxmlformats.org/drawingml/2006/main"/>
  </p:clrMapOvr>
</p:sld>
</file>