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282cd55c1d44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140f1804f2404d"/>
  </p:sldMasterIdLst>
  <p:sldIdLst>
    <p:sldId xmlns:r="http://schemas.openxmlformats.org/officeDocument/2006/relationships" id="256" r:id="Rc50405ff671b4ccd"/>
    <p:sldId xmlns:r="http://schemas.openxmlformats.org/officeDocument/2006/relationships" id="257" r:id="R90aa7142c0134ab1"/>
    <p:sldId xmlns:r="http://schemas.openxmlformats.org/officeDocument/2006/relationships" id="258" r:id="Rfb47e0d374c54e7d"/>
    <p:sldId xmlns:r="http://schemas.openxmlformats.org/officeDocument/2006/relationships" id="259" r:id="R6e08f22723ed4d31"/>
    <p:sldId xmlns:r="http://schemas.openxmlformats.org/officeDocument/2006/relationships" id="260" r:id="R224b015a83b14e10"/>
    <p:sldId xmlns:r="http://schemas.openxmlformats.org/officeDocument/2006/relationships" id="261" r:id="Rb585ffbb90a3430d"/>
    <p:sldId xmlns:r="http://schemas.openxmlformats.org/officeDocument/2006/relationships" id="262" r:id="R417d1a63b96646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140f1804f2404d" /><Relationship Type="http://schemas.openxmlformats.org/officeDocument/2006/relationships/slide" Target="/ppt/slides/slide1.xml" Id="Rc50405ff671b4ccd" /><Relationship Type="http://schemas.openxmlformats.org/officeDocument/2006/relationships/slide" Target="/ppt/slides/slide2.xml" Id="R90aa7142c0134ab1" /><Relationship Type="http://schemas.openxmlformats.org/officeDocument/2006/relationships/slide" Target="/ppt/slides/slide3.xml" Id="Rfb47e0d374c54e7d" /><Relationship Type="http://schemas.openxmlformats.org/officeDocument/2006/relationships/slide" Target="/ppt/slides/slide4.xml" Id="R6e08f22723ed4d31" /><Relationship Type="http://schemas.openxmlformats.org/officeDocument/2006/relationships/slide" Target="/ppt/slides/slide5.xml" Id="R224b015a83b14e10" /><Relationship Type="http://schemas.openxmlformats.org/officeDocument/2006/relationships/slide" Target="/ppt/slides/slide6.xml" Id="Rb585ffbb90a3430d" /><Relationship Type="http://schemas.openxmlformats.org/officeDocument/2006/relationships/slide" Target="/ppt/slides/slide7.xml" Id="R417d1a63b96646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82d8de1f2445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e09cafa3f54bce" /><Relationship Type="http://schemas.openxmlformats.org/officeDocument/2006/relationships/theme" Target="/ppt/slideMasters/theme/theme1.xml" Id="Rc130ed2da53c42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e09cafa3f54b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e8a6a6b27645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7ae94669c542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ac830e38f43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a964084dfc4f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3e4d5b92f546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ced0266e6f4f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243e2d03ee4b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 MASKIN AS ble etablert [år] og holder til i Lødingen.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35 651 206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2 461 811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1 591 881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11 619 226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22 159 713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NIBE KYRRE  –  56,0 %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NIBE ARE KREY  –  22,0 %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NIBE KARIANNE KREY  –  22,0 %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Nesvegen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8410 Lødingen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kyrre@knmaskin.no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www.knmaskin.no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990 311 684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