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548368e7e344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629e861c4f41f3"/>
  </p:sldMasterIdLst>
  <p:sldIdLst>
    <p:sldId xmlns:r="http://schemas.openxmlformats.org/officeDocument/2006/relationships" id="256" r:id="R5fa51d18eefb408e"/>
    <p:sldId xmlns:r="http://schemas.openxmlformats.org/officeDocument/2006/relationships" id="257" r:id="Rcec7483bd9bb4618"/>
    <p:sldId xmlns:r="http://schemas.openxmlformats.org/officeDocument/2006/relationships" id="258" r:id="R06df1ed173f346a6"/>
    <p:sldId xmlns:r="http://schemas.openxmlformats.org/officeDocument/2006/relationships" id="259" r:id="R80bcb92b77d64e08"/>
    <p:sldId xmlns:r="http://schemas.openxmlformats.org/officeDocument/2006/relationships" id="260" r:id="R928886ed280341ea"/>
    <p:sldId xmlns:r="http://schemas.openxmlformats.org/officeDocument/2006/relationships" id="261" r:id="Rb0d7eeedaafe42b2"/>
    <p:sldId xmlns:r="http://schemas.openxmlformats.org/officeDocument/2006/relationships" id="262" r:id="Reb36e7fe5faf48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629e861c4f41f3" /><Relationship Type="http://schemas.openxmlformats.org/officeDocument/2006/relationships/slide" Target="/ppt/slides/slide1.xml" Id="R5fa51d18eefb408e" /><Relationship Type="http://schemas.openxmlformats.org/officeDocument/2006/relationships/slide" Target="/ppt/slides/slide2.xml" Id="Rcec7483bd9bb4618" /><Relationship Type="http://schemas.openxmlformats.org/officeDocument/2006/relationships/slide" Target="/ppt/slides/slide3.xml" Id="R06df1ed173f346a6" /><Relationship Type="http://schemas.openxmlformats.org/officeDocument/2006/relationships/slide" Target="/ppt/slides/slide4.xml" Id="R80bcb92b77d64e08" /><Relationship Type="http://schemas.openxmlformats.org/officeDocument/2006/relationships/slide" Target="/ppt/slides/slide5.xml" Id="R928886ed280341ea" /><Relationship Type="http://schemas.openxmlformats.org/officeDocument/2006/relationships/slide" Target="/ppt/slides/slide6.xml" Id="Rb0d7eeedaafe42b2" /><Relationship Type="http://schemas.openxmlformats.org/officeDocument/2006/relationships/slide" Target="/ppt/slides/slide7.xml" Id="Reb36e7fe5faf48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ff6450470e49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8122ebd7d4ff1" /><Relationship Type="http://schemas.openxmlformats.org/officeDocument/2006/relationships/theme" Target="/ppt/slideMasters/theme/theme1.xml" Id="Rdd9c37f3685a4a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48122ebd7d4f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1a45e8afd41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4e93f1e7d43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4c636053148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ddfa07b2c41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ac02a09fe40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984a31a7640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2a50412ab43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HIMO HOLDING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−779 356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−1 199 710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1 429 759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6 093 412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INGEBORGRUD HÅVARD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Ormerudveien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99 17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havard@ingeborgrud.no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990 318 352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