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24ce3e758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852c912b94905"/>
  </p:sldMasterIdLst>
  <p:sldIdLst>
    <p:sldId xmlns:r="http://schemas.openxmlformats.org/officeDocument/2006/relationships" id="256" r:id="R8ccdfc7215ef431e"/>
    <p:sldId xmlns:r="http://schemas.openxmlformats.org/officeDocument/2006/relationships" id="257" r:id="R433350adb357485a"/>
    <p:sldId xmlns:r="http://schemas.openxmlformats.org/officeDocument/2006/relationships" id="258" r:id="R479f08cc678f465f"/>
    <p:sldId xmlns:r="http://schemas.openxmlformats.org/officeDocument/2006/relationships" id="259" r:id="R134d63bf5b95462c"/>
    <p:sldId xmlns:r="http://schemas.openxmlformats.org/officeDocument/2006/relationships" id="260" r:id="Ref2290c955c34ffe"/>
    <p:sldId xmlns:r="http://schemas.openxmlformats.org/officeDocument/2006/relationships" id="261" r:id="Raf37c6e7e3514cac"/>
    <p:sldId xmlns:r="http://schemas.openxmlformats.org/officeDocument/2006/relationships" id="262" r:id="Rf5ffc9c4408946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852c912b94905" /><Relationship Type="http://schemas.openxmlformats.org/officeDocument/2006/relationships/slide" Target="/ppt/slides/slide1.xml" Id="R8ccdfc7215ef431e" /><Relationship Type="http://schemas.openxmlformats.org/officeDocument/2006/relationships/slide" Target="/ppt/slides/slide2.xml" Id="R433350adb357485a" /><Relationship Type="http://schemas.openxmlformats.org/officeDocument/2006/relationships/slide" Target="/ppt/slides/slide3.xml" Id="R479f08cc678f465f" /><Relationship Type="http://schemas.openxmlformats.org/officeDocument/2006/relationships/slide" Target="/ppt/slides/slide4.xml" Id="R134d63bf5b95462c" /><Relationship Type="http://schemas.openxmlformats.org/officeDocument/2006/relationships/slide" Target="/ppt/slides/slide5.xml" Id="Ref2290c955c34ffe" /><Relationship Type="http://schemas.openxmlformats.org/officeDocument/2006/relationships/slide" Target="/ppt/slides/slide6.xml" Id="Raf37c6e7e3514cac" /><Relationship Type="http://schemas.openxmlformats.org/officeDocument/2006/relationships/slide" Target="/ppt/slides/slide7.xml" Id="Rf5ffc9c4408946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d5300531f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64c7565424005" /><Relationship Type="http://schemas.openxmlformats.org/officeDocument/2006/relationships/theme" Target="/ppt/slideMasters/theme/theme1.xml" Id="R3a371105d2ff48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b64c75654240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67b84d5804d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3779357ae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81451904c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3f947f79f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b3b2726234e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4a17989af49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ea5cc63c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