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da25ecfae644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ecc6867b114e27"/>
  </p:sldMasterIdLst>
  <p:sldIdLst>
    <p:sldId xmlns:r="http://schemas.openxmlformats.org/officeDocument/2006/relationships" id="256" r:id="R3d3e2c655bba4dab"/>
    <p:sldId xmlns:r="http://schemas.openxmlformats.org/officeDocument/2006/relationships" id="257" r:id="R0655922b36834254"/>
    <p:sldId xmlns:r="http://schemas.openxmlformats.org/officeDocument/2006/relationships" id="258" r:id="R81f7d35784744058"/>
    <p:sldId xmlns:r="http://schemas.openxmlformats.org/officeDocument/2006/relationships" id="259" r:id="Rb7097fe2a56c4a58"/>
    <p:sldId xmlns:r="http://schemas.openxmlformats.org/officeDocument/2006/relationships" id="260" r:id="Rd0bf73d6b8524880"/>
    <p:sldId xmlns:r="http://schemas.openxmlformats.org/officeDocument/2006/relationships" id="261" r:id="Rd8f325404a8448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ecc6867b114e27" /><Relationship Type="http://schemas.openxmlformats.org/officeDocument/2006/relationships/slide" Target="/ppt/slides/slide1.xml" Id="R3d3e2c655bba4dab" /><Relationship Type="http://schemas.openxmlformats.org/officeDocument/2006/relationships/slide" Target="/ppt/slides/slide2.xml" Id="R0655922b36834254" /><Relationship Type="http://schemas.openxmlformats.org/officeDocument/2006/relationships/slide" Target="/ppt/slides/slide3.xml" Id="R81f7d35784744058" /><Relationship Type="http://schemas.openxmlformats.org/officeDocument/2006/relationships/slide" Target="/ppt/slides/slide4.xml" Id="Rb7097fe2a56c4a58" /><Relationship Type="http://schemas.openxmlformats.org/officeDocument/2006/relationships/slide" Target="/ppt/slides/slide5.xml" Id="Rd0bf73d6b8524880" /><Relationship Type="http://schemas.openxmlformats.org/officeDocument/2006/relationships/slide" Target="/ppt/slides/slide6.xml" Id="Rd8f325404a8448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73e9e7b7774d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c2ab62ca9f4b12" /><Relationship Type="http://schemas.openxmlformats.org/officeDocument/2006/relationships/theme" Target="/ppt/slideMasters/theme/theme1.xml" Id="R694d661fd4ea46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c2ab62ca9f4b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138c1d1514d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d139143bc540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456155c97d42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36828a2244d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9ba859efe24f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43760e40a14c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INTER CARIB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CARIB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INTER CARIB II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CARIB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CARIB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CARIB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11 296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CARIB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990 369 739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CARIB II AS</a:t>
            </a:r>
          </a:p>
        </p:txBody>
      </p:sp>
    </p:spTree>
  </p:cSld>
  <p:clrMapOvr>
    <a:masterClrMapping xmlns:a="http://schemas.openxmlformats.org/drawingml/2006/main"/>
  </p:clrMapOvr>
</p:sld>
</file>