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866d5e85f841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3ea7b50dc84671"/>
  </p:sldMasterIdLst>
  <p:sldIdLst>
    <p:sldId xmlns:r="http://schemas.openxmlformats.org/officeDocument/2006/relationships" id="256" r:id="R2335171f773e4f29"/>
    <p:sldId xmlns:r="http://schemas.openxmlformats.org/officeDocument/2006/relationships" id="257" r:id="Re81cb86d0a754e24"/>
    <p:sldId xmlns:r="http://schemas.openxmlformats.org/officeDocument/2006/relationships" id="258" r:id="R5f4363a32b6d4550"/>
    <p:sldId xmlns:r="http://schemas.openxmlformats.org/officeDocument/2006/relationships" id="259" r:id="R2fca69a2df2f4cd6"/>
    <p:sldId xmlns:r="http://schemas.openxmlformats.org/officeDocument/2006/relationships" id="260" r:id="R292225b3f4764898"/>
    <p:sldId xmlns:r="http://schemas.openxmlformats.org/officeDocument/2006/relationships" id="261" r:id="R0d1073d10096432c"/>
    <p:sldId xmlns:r="http://schemas.openxmlformats.org/officeDocument/2006/relationships" id="262" r:id="Raf24c16588a344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3ea7b50dc84671" /><Relationship Type="http://schemas.openxmlformats.org/officeDocument/2006/relationships/slide" Target="/ppt/slides/slide1.xml" Id="R2335171f773e4f29" /><Relationship Type="http://schemas.openxmlformats.org/officeDocument/2006/relationships/slide" Target="/ppt/slides/slide2.xml" Id="Re81cb86d0a754e24" /><Relationship Type="http://schemas.openxmlformats.org/officeDocument/2006/relationships/slide" Target="/ppt/slides/slide3.xml" Id="R5f4363a32b6d4550" /><Relationship Type="http://schemas.openxmlformats.org/officeDocument/2006/relationships/slide" Target="/ppt/slides/slide4.xml" Id="R2fca69a2df2f4cd6" /><Relationship Type="http://schemas.openxmlformats.org/officeDocument/2006/relationships/slide" Target="/ppt/slides/slide5.xml" Id="R292225b3f4764898" /><Relationship Type="http://schemas.openxmlformats.org/officeDocument/2006/relationships/slide" Target="/ppt/slides/slide6.xml" Id="R0d1073d10096432c" /><Relationship Type="http://schemas.openxmlformats.org/officeDocument/2006/relationships/slide" Target="/ppt/slides/slide7.xml" Id="Raf24c16588a344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2975bb009745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5c03f9d6894a71" /><Relationship Type="http://schemas.openxmlformats.org/officeDocument/2006/relationships/theme" Target="/ppt/slideMasters/theme/theme1.xml" Id="Rbf9691a551d346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5c03f9d6894a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6169aa576946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7ef7de63484f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74de94700146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0a7216c2d34a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0880ff5eda41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9047b709b41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36ec6e7ceb48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HALDEN BOLIGSENTER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HALDEN BOLIGSENTER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11 987 142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746 312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645 451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3 149 283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5 734 904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HALDEN BOLIGBYGGELAG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Busterudgata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1776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21 37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990 451 613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