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255d04e1bd40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f2ea01dfa54323"/>
  </p:sldMasterIdLst>
  <p:sldIdLst>
    <p:sldId xmlns:r="http://schemas.openxmlformats.org/officeDocument/2006/relationships" id="256" r:id="R41a2b8429a8740f9"/>
    <p:sldId xmlns:r="http://schemas.openxmlformats.org/officeDocument/2006/relationships" id="257" r:id="R684894e5ed5148f0"/>
    <p:sldId xmlns:r="http://schemas.openxmlformats.org/officeDocument/2006/relationships" id="258" r:id="R980055cd0f364066"/>
    <p:sldId xmlns:r="http://schemas.openxmlformats.org/officeDocument/2006/relationships" id="259" r:id="Re14a56fa46794c4c"/>
    <p:sldId xmlns:r="http://schemas.openxmlformats.org/officeDocument/2006/relationships" id="260" r:id="R0269ff63218b4a3e"/>
    <p:sldId xmlns:r="http://schemas.openxmlformats.org/officeDocument/2006/relationships" id="261" r:id="R5bd0a80c3f994691"/>
    <p:sldId xmlns:r="http://schemas.openxmlformats.org/officeDocument/2006/relationships" id="262" r:id="Rf4b35102b90542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2ea01dfa54323" /><Relationship Type="http://schemas.openxmlformats.org/officeDocument/2006/relationships/slide" Target="/ppt/slides/slide1.xml" Id="R41a2b8429a8740f9" /><Relationship Type="http://schemas.openxmlformats.org/officeDocument/2006/relationships/slide" Target="/ppt/slides/slide2.xml" Id="R684894e5ed5148f0" /><Relationship Type="http://schemas.openxmlformats.org/officeDocument/2006/relationships/slide" Target="/ppt/slides/slide3.xml" Id="R980055cd0f364066" /><Relationship Type="http://schemas.openxmlformats.org/officeDocument/2006/relationships/slide" Target="/ppt/slides/slide4.xml" Id="Re14a56fa46794c4c" /><Relationship Type="http://schemas.openxmlformats.org/officeDocument/2006/relationships/slide" Target="/ppt/slides/slide5.xml" Id="R0269ff63218b4a3e" /><Relationship Type="http://schemas.openxmlformats.org/officeDocument/2006/relationships/slide" Target="/ppt/slides/slide6.xml" Id="R5bd0a80c3f994691" /><Relationship Type="http://schemas.openxmlformats.org/officeDocument/2006/relationships/slide" Target="/ppt/slides/slide7.xml" Id="Rf4b35102b90542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a442c730e042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6c74ec1644f4f" /><Relationship Type="http://schemas.openxmlformats.org/officeDocument/2006/relationships/theme" Target="/ppt/slideMasters/theme/theme1.xml" Id="R96322ea8281a47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e6c74ec1644f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ded39ed3c4e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13634719f49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212c218674e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03904380e42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4f5800de34b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f486c3c6d4e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52ea8121444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ORTUS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ORTUS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−166 313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1 400 051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1 418 801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VIBE KLAUS  –  31,3 %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RØNNINGEN ANDERS HJELBAK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WREDE-HOLM THOMAS SCHANKE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HAMNES KENNETH  –  18,8 %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Trosterudveien 18E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990 455 821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ORTUS INVEST AS</a:t>
            </a:r>
          </a:p>
        </p:txBody>
      </p:sp>
    </p:spTree>
  </p:cSld>
  <p:clrMapOvr>
    <a:masterClrMapping xmlns:a="http://schemas.openxmlformats.org/drawingml/2006/main"/>
  </p:clrMapOvr>
</p:sld>
</file>