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76aa979ab342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a32d288d4f4822"/>
  </p:sldMasterIdLst>
  <p:sldIdLst>
    <p:sldId xmlns:r="http://schemas.openxmlformats.org/officeDocument/2006/relationships" id="256" r:id="Rd02cbc05bff3452e"/>
    <p:sldId xmlns:r="http://schemas.openxmlformats.org/officeDocument/2006/relationships" id="257" r:id="Raa315546a16c4872"/>
    <p:sldId xmlns:r="http://schemas.openxmlformats.org/officeDocument/2006/relationships" id="258" r:id="R0ed96b38f9784be6"/>
    <p:sldId xmlns:r="http://schemas.openxmlformats.org/officeDocument/2006/relationships" id="259" r:id="R9c4ce5dfad6648ce"/>
    <p:sldId xmlns:r="http://schemas.openxmlformats.org/officeDocument/2006/relationships" id="260" r:id="Ra0f04aaa53a647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a32d288d4f4822" /><Relationship Type="http://schemas.openxmlformats.org/officeDocument/2006/relationships/slide" Target="/ppt/slides/slide1.xml" Id="Rd02cbc05bff3452e" /><Relationship Type="http://schemas.openxmlformats.org/officeDocument/2006/relationships/slide" Target="/ppt/slides/slide2.xml" Id="Raa315546a16c4872" /><Relationship Type="http://schemas.openxmlformats.org/officeDocument/2006/relationships/slide" Target="/ppt/slides/slide3.xml" Id="R0ed96b38f9784be6" /><Relationship Type="http://schemas.openxmlformats.org/officeDocument/2006/relationships/slide" Target="/ppt/slides/slide4.xml" Id="R9c4ce5dfad6648ce" /><Relationship Type="http://schemas.openxmlformats.org/officeDocument/2006/relationships/slide" Target="/ppt/slides/slide5.xml" Id="Ra0f04aaa53a647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c436e5f8640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483dbbbfa4ad4" /><Relationship Type="http://schemas.openxmlformats.org/officeDocument/2006/relationships/theme" Target="/ppt/slideMasters/theme/theme1.xml" Id="R8c2af6329cf044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7483dbbbfa4a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a8cc062b048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01dc767404d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24a6fb3f94b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4c7b55d2747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bbf14b3d449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VERDDE AS</a:t>
            </a:r>
          </a:p>
        </p:txBody>
      </p:sp>
    </p:spTree>
  </p:cSld>
  <p:clrMapOvr>
    <a:masterClrMapping xmlns:a="http://schemas.openxmlformats.org/drawingml/2006/main"/>
  </p:clrMapOvr>
</p:sld>
</file>