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e720c05bde6495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1b7a4411c04251"/>
  </p:sldMasterIdLst>
  <p:sldIdLst>
    <p:sldId xmlns:r="http://schemas.openxmlformats.org/officeDocument/2006/relationships" id="256" r:id="R85210ca700044466"/>
    <p:sldId xmlns:r="http://schemas.openxmlformats.org/officeDocument/2006/relationships" id="257" r:id="Re888b5350f0a446a"/>
    <p:sldId xmlns:r="http://schemas.openxmlformats.org/officeDocument/2006/relationships" id="258" r:id="R9ad4786bd0f24f33"/>
    <p:sldId xmlns:r="http://schemas.openxmlformats.org/officeDocument/2006/relationships" id="259" r:id="R0f0e52db2dd84097"/>
    <p:sldId xmlns:r="http://schemas.openxmlformats.org/officeDocument/2006/relationships" id="260" r:id="R64bf8b8960734191"/>
    <p:sldId xmlns:r="http://schemas.openxmlformats.org/officeDocument/2006/relationships" id="261" r:id="R925f37ac3ca94a4e"/>
    <p:sldId xmlns:r="http://schemas.openxmlformats.org/officeDocument/2006/relationships" id="262" r:id="R6d44b9e114c848f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1b7a4411c04251" /><Relationship Type="http://schemas.openxmlformats.org/officeDocument/2006/relationships/slide" Target="/ppt/slides/slide1.xml" Id="R85210ca700044466" /><Relationship Type="http://schemas.openxmlformats.org/officeDocument/2006/relationships/slide" Target="/ppt/slides/slide2.xml" Id="Re888b5350f0a446a" /><Relationship Type="http://schemas.openxmlformats.org/officeDocument/2006/relationships/slide" Target="/ppt/slides/slide3.xml" Id="R9ad4786bd0f24f33" /><Relationship Type="http://schemas.openxmlformats.org/officeDocument/2006/relationships/slide" Target="/ppt/slides/slide4.xml" Id="R0f0e52db2dd84097" /><Relationship Type="http://schemas.openxmlformats.org/officeDocument/2006/relationships/slide" Target="/ppt/slides/slide5.xml" Id="R64bf8b8960734191" /><Relationship Type="http://schemas.openxmlformats.org/officeDocument/2006/relationships/slide" Target="/ppt/slides/slide6.xml" Id="R925f37ac3ca94a4e" /><Relationship Type="http://schemas.openxmlformats.org/officeDocument/2006/relationships/slide" Target="/ppt/slides/slide7.xml" Id="R6d44b9e114c848f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d2b9e1dceb47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53d4e857c44c2" /><Relationship Type="http://schemas.openxmlformats.org/officeDocument/2006/relationships/theme" Target="/ppt/slideMasters/theme/theme1.xml" Id="R1a281e54e5a94ad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4c53d4e857c44c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bc252bee148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216cab053470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716bb4ff0402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cde5e3f573421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e52635be8745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fe28b82cbf44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aa60803f8248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COLLECTOR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COLLECTOR AS ble etablert [år] og holder til i Stabekk.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−18 816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2 645 818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12 754 597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12 772 667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GRØNSTRAND NIKLAS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Jernbaneveien 37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1369 Stabekk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990 482 713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COLLECTOR AS</a:t>
            </a:r>
          </a:p>
        </p:txBody>
      </p:sp>
    </p:spTree>
  </p:cSld>
  <p:clrMapOvr>
    <a:masterClrMapping xmlns:a="http://schemas.openxmlformats.org/drawingml/2006/main"/>
  </p:clrMapOvr>
</p:sld>
</file>