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ce237222541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1f22e85a55413c"/>
  </p:sldMasterIdLst>
  <p:sldIdLst>
    <p:sldId xmlns:r="http://schemas.openxmlformats.org/officeDocument/2006/relationships" id="256" r:id="R18826e48c8ef41d2"/>
    <p:sldId xmlns:r="http://schemas.openxmlformats.org/officeDocument/2006/relationships" id="257" r:id="R551cdac865c6475f"/>
    <p:sldId xmlns:r="http://schemas.openxmlformats.org/officeDocument/2006/relationships" id="258" r:id="R2e97e28e3c804308"/>
    <p:sldId xmlns:r="http://schemas.openxmlformats.org/officeDocument/2006/relationships" id="259" r:id="R7ff8874dc82b441e"/>
    <p:sldId xmlns:r="http://schemas.openxmlformats.org/officeDocument/2006/relationships" id="260" r:id="R79f7f4aba6564e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f22e85a55413c" /><Relationship Type="http://schemas.openxmlformats.org/officeDocument/2006/relationships/slide" Target="/ppt/slides/slide1.xml" Id="R18826e48c8ef41d2" /><Relationship Type="http://schemas.openxmlformats.org/officeDocument/2006/relationships/slide" Target="/ppt/slides/slide2.xml" Id="R551cdac865c6475f" /><Relationship Type="http://schemas.openxmlformats.org/officeDocument/2006/relationships/slide" Target="/ppt/slides/slide3.xml" Id="R2e97e28e3c804308" /><Relationship Type="http://schemas.openxmlformats.org/officeDocument/2006/relationships/slide" Target="/ppt/slides/slide4.xml" Id="R7ff8874dc82b441e" /><Relationship Type="http://schemas.openxmlformats.org/officeDocument/2006/relationships/slide" Target="/ppt/slides/slide5.xml" Id="R79f7f4aba6564e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dfd9db09944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adec77b68447f" /><Relationship Type="http://schemas.openxmlformats.org/officeDocument/2006/relationships/theme" Target="/ppt/slideMasters/theme/theme1.xml" Id="R96527822f34e4d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adec77b6844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cf9c5537444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f93f4ce04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c8a7dfc224c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c39866b89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df65bd8dc47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