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5f86dc18b7e940a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288a6edeec04541"/>
  </p:sldMasterIdLst>
  <p:sldIdLst>
    <p:sldId xmlns:r="http://schemas.openxmlformats.org/officeDocument/2006/relationships" id="256" r:id="R28d67685c90f4c1c"/>
    <p:sldId xmlns:r="http://schemas.openxmlformats.org/officeDocument/2006/relationships" id="257" r:id="R60a7f384351e472c"/>
    <p:sldId xmlns:r="http://schemas.openxmlformats.org/officeDocument/2006/relationships" id="258" r:id="R264219eff5f4459d"/>
    <p:sldId xmlns:r="http://schemas.openxmlformats.org/officeDocument/2006/relationships" id="259" r:id="R2af5a409080b488b"/>
    <p:sldId xmlns:r="http://schemas.openxmlformats.org/officeDocument/2006/relationships" id="260" r:id="R252f7f562ac04027"/>
    <p:sldId xmlns:r="http://schemas.openxmlformats.org/officeDocument/2006/relationships" id="261" r:id="R80757473b78143e6"/>
    <p:sldId xmlns:r="http://schemas.openxmlformats.org/officeDocument/2006/relationships" id="262" r:id="Ra28395fed23e4c3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288a6edeec04541" /><Relationship Type="http://schemas.openxmlformats.org/officeDocument/2006/relationships/slide" Target="/ppt/slides/slide1.xml" Id="R28d67685c90f4c1c" /><Relationship Type="http://schemas.openxmlformats.org/officeDocument/2006/relationships/slide" Target="/ppt/slides/slide2.xml" Id="R60a7f384351e472c" /><Relationship Type="http://schemas.openxmlformats.org/officeDocument/2006/relationships/slide" Target="/ppt/slides/slide3.xml" Id="R264219eff5f4459d" /><Relationship Type="http://schemas.openxmlformats.org/officeDocument/2006/relationships/slide" Target="/ppt/slides/slide4.xml" Id="R2af5a409080b488b" /><Relationship Type="http://schemas.openxmlformats.org/officeDocument/2006/relationships/slide" Target="/ppt/slides/slide5.xml" Id="R252f7f562ac04027" /><Relationship Type="http://schemas.openxmlformats.org/officeDocument/2006/relationships/slide" Target="/ppt/slides/slide6.xml" Id="R80757473b78143e6" /><Relationship Type="http://schemas.openxmlformats.org/officeDocument/2006/relationships/slide" Target="/ppt/slides/slide7.xml" Id="Ra28395fed23e4c3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c112a7416ec461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fce8383daee40ef" /><Relationship Type="http://schemas.openxmlformats.org/officeDocument/2006/relationships/theme" Target="/ppt/slideMasters/theme/theme1.xml" Id="Raec63533031b482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fce8383daee40e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32afb22c0144b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26be0421714b3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8ed85aab173428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789cd98feb4b1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208d8e3aa34b5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29c6386315483d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1b4f177be84ef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BØRDALEN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BØRDALEN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BØRDALEN EIENDOM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BØRDALEN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BØRDALEN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BØRDALEN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−20 526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−16 010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1 081 666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1 154 119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BØRDALEN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BØRDALEN REIDAR G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BØRDALEN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990 497 397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BØRDALEN EIENDOM AS</a:t>
            </a:r>
          </a:p>
        </p:txBody>
      </p:sp>
    </p:spTree>
  </p:cSld>
  <p:clrMapOvr>
    <a:masterClrMapping xmlns:a="http://schemas.openxmlformats.org/drawingml/2006/main"/>
  </p:clrMapOvr>
</p:sld>
</file>