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ad2edaeaed44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c34f69ab8a45e9"/>
  </p:sldMasterIdLst>
  <p:sldIdLst>
    <p:sldId xmlns:r="http://schemas.openxmlformats.org/officeDocument/2006/relationships" id="256" r:id="R4fe1cd4bb01f4799"/>
    <p:sldId xmlns:r="http://schemas.openxmlformats.org/officeDocument/2006/relationships" id="257" r:id="R0d6f8ed10a4b44e1"/>
    <p:sldId xmlns:r="http://schemas.openxmlformats.org/officeDocument/2006/relationships" id="258" r:id="R9d8b6cdb43f447cc"/>
    <p:sldId xmlns:r="http://schemas.openxmlformats.org/officeDocument/2006/relationships" id="259" r:id="Rf1576eaa1eb64742"/>
    <p:sldId xmlns:r="http://schemas.openxmlformats.org/officeDocument/2006/relationships" id="260" r:id="R76277b2c8bde47a8"/>
    <p:sldId xmlns:r="http://schemas.openxmlformats.org/officeDocument/2006/relationships" id="261" r:id="R7ce934efc9c740f8"/>
    <p:sldId xmlns:r="http://schemas.openxmlformats.org/officeDocument/2006/relationships" id="262" r:id="R93c89074b05e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34f69ab8a45e9" /><Relationship Type="http://schemas.openxmlformats.org/officeDocument/2006/relationships/slide" Target="/ppt/slides/slide1.xml" Id="R4fe1cd4bb01f4799" /><Relationship Type="http://schemas.openxmlformats.org/officeDocument/2006/relationships/slide" Target="/ppt/slides/slide2.xml" Id="R0d6f8ed10a4b44e1" /><Relationship Type="http://schemas.openxmlformats.org/officeDocument/2006/relationships/slide" Target="/ppt/slides/slide3.xml" Id="R9d8b6cdb43f447cc" /><Relationship Type="http://schemas.openxmlformats.org/officeDocument/2006/relationships/slide" Target="/ppt/slides/slide4.xml" Id="Rf1576eaa1eb64742" /><Relationship Type="http://schemas.openxmlformats.org/officeDocument/2006/relationships/slide" Target="/ppt/slides/slide5.xml" Id="R76277b2c8bde47a8" /><Relationship Type="http://schemas.openxmlformats.org/officeDocument/2006/relationships/slide" Target="/ppt/slides/slide6.xml" Id="R7ce934efc9c740f8" /><Relationship Type="http://schemas.openxmlformats.org/officeDocument/2006/relationships/slide" Target="/ppt/slides/slide7.xml" Id="R93c89074b05e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19e791593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66f92ab0419e" /><Relationship Type="http://schemas.openxmlformats.org/officeDocument/2006/relationships/theme" Target="/ppt/slideMasters/theme/theme1.xml" Id="R402cd68d9e0e4f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766f92ab0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2a1a11dbb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e3fb59bc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0b8a02d4f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5c9054af7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3f10762b8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4cc2201ab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a8e7cbea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