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3dca5ab57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18565f8654891"/>
  </p:sldMasterIdLst>
  <p:sldIdLst>
    <p:sldId xmlns:r="http://schemas.openxmlformats.org/officeDocument/2006/relationships" id="256" r:id="R1ae273204ea04169"/>
    <p:sldId xmlns:r="http://schemas.openxmlformats.org/officeDocument/2006/relationships" id="257" r:id="R927d55101e654aea"/>
    <p:sldId xmlns:r="http://schemas.openxmlformats.org/officeDocument/2006/relationships" id="258" r:id="Ref74dac59f1f43ba"/>
    <p:sldId xmlns:r="http://schemas.openxmlformats.org/officeDocument/2006/relationships" id="259" r:id="Rd04e90cd20174355"/>
    <p:sldId xmlns:r="http://schemas.openxmlformats.org/officeDocument/2006/relationships" id="260" r:id="R5ce1a6804b34491b"/>
    <p:sldId xmlns:r="http://schemas.openxmlformats.org/officeDocument/2006/relationships" id="261" r:id="Rf5423cfe2563441b"/>
    <p:sldId xmlns:r="http://schemas.openxmlformats.org/officeDocument/2006/relationships" id="262" r:id="R585c0203e27f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18565f8654891" /><Relationship Type="http://schemas.openxmlformats.org/officeDocument/2006/relationships/slide" Target="/ppt/slides/slide1.xml" Id="R1ae273204ea04169" /><Relationship Type="http://schemas.openxmlformats.org/officeDocument/2006/relationships/slide" Target="/ppt/slides/slide2.xml" Id="R927d55101e654aea" /><Relationship Type="http://schemas.openxmlformats.org/officeDocument/2006/relationships/slide" Target="/ppt/slides/slide3.xml" Id="Ref74dac59f1f43ba" /><Relationship Type="http://schemas.openxmlformats.org/officeDocument/2006/relationships/slide" Target="/ppt/slides/slide4.xml" Id="Rd04e90cd20174355" /><Relationship Type="http://schemas.openxmlformats.org/officeDocument/2006/relationships/slide" Target="/ppt/slides/slide5.xml" Id="R5ce1a6804b34491b" /><Relationship Type="http://schemas.openxmlformats.org/officeDocument/2006/relationships/slide" Target="/ppt/slides/slide6.xml" Id="Rf5423cfe2563441b" /><Relationship Type="http://schemas.openxmlformats.org/officeDocument/2006/relationships/slide" Target="/ppt/slides/slide7.xml" Id="R585c0203e27f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762e401544c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84ed67d604bd8" /><Relationship Type="http://schemas.openxmlformats.org/officeDocument/2006/relationships/theme" Target="/ppt/slideMasters/theme/theme1.xml" Id="R7002b557ab8f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84ed67d60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00f5b4468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b0773441e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82ff4915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67cec0b843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a2e93d01348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b95f97271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fba60ca9c4a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