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9bb5c6319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449f9198cd4f1a"/>
  </p:sldMasterIdLst>
  <p:sldIdLst>
    <p:sldId xmlns:r="http://schemas.openxmlformats.org/officeDocument/2006/relationships" id="256" r:id="Rddb417e5e9364bc5"/>
    <p:sldId xmlns:r="http://schemas.openxmlformats.org/officeDocument/2006/relationships" id="257" r:id="Rc01294b851a54eb1"/>
    <p:sldId xmlns:r="http://schemas.openxmlformats.org/officeDocument/2006/relationships" id="258" r:id="R67405878c0d34998"/>
    <p:sldId xmlns:r="http://schemas.openxmlformats.org/officeDocument/2006/relationships" id="259" r:id="R6a3f485753c94a18"/>
    <p:sldId xmlns:r="http://schemas.openxmlformats.org/officeDocument/2006/relationships" id="260" r:id="R557373bfa708458f"/>
    <p:sldId xmlns:r="http://schemas.openxmlformats.org/officeDocument/2006/relationships" id="261" r:id="R3a5fbe7ee3ca4400"/>
    <p:sldId xmlns:r="http://schemas.openxmlformats.org/officeDocument/2006/relationships" id="262" r:id="R4db756ef6aef4d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49f9198cd4f1a" /><Relationship Type="http://schemas.openxmlformats.org/officeDocument/2006/relationships/slide" Target="/ppt/slides/slide1.xml" Id="Rddb417e5e9364bc5" /><Relationship Type="http://schemas.openxmlformats.org/officeDocument/2006/relationships/slide" Target="/ppt/slides/slide2.xml" Id="Rc01294b851a54eb1" /><Relationship Type="http://schemas.openxmlformats.org/officeDocument/2006/relationships/slide" Target="/ppt/slides/slide3.xml" Id="R67405878c0d34998" /><Relationship Type="http://schemas.openxmlformats.org/officeDocument/2006/relationships/slide" Target="/ppt/slides/slide4.xml" Id="R6a3f485753c94a18" /><Relationship Type="http://schemas.openxmlformats.org/officeDocument/2006/relationships/slide" Target="/ppt/slides/slide5.xml" Id="R557373bfa708458f" /><Relationship Type="http://schemas.openxmlformats.org/officeDocument/2006/relationships/slide" Target="/ppt/slides/slide6.xml" Id="R3a5fbe7ee3ca4400" /><Relationship Type="http://schemas.openxmlformats.org/officeDocument/2006/relationships/slide" Target="/ppt/slides/slide7.xml" Id="R4db756ef6aef4d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621f3c8ad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a8c3e96e947c0" /><Relationship Type="http://schemas.openxmlformats.org/officeDocument/2006/relationships/theme" Target="/ppt/slideMasters/theme/theme1.xml" Id="R5c8fcb4648454e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5a8c3e96e9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33728514745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2f09a3f7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f9576777344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1e790e7540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b299d8df4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17038a4a9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b56fae02241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SECOND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SECOND WIND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6 991 681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6 114 290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85 620 621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86 440 575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990 537 372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SECOND WIND AS</a:t>
            </a:r>
          </a:p>
        </p:txBody>
      </p:sp>
    </p:spTree>
  </p:cSld>
  <p:clrMapOvr>
    <a:masterClrMapping xmlns:a="http://schemas.openxmlformats.org/drawingml/2006/main"/>
  </p:clrMapOvr>
</p:sld>
</file>