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8d2acacc2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b8c0f88a34e3b"/>
  </p:sldMasterIdLst>
  <p:sldIdLst>
    <p:sldId xmlns:r="http://schemas.openxmlformats.org/officeDocument/2006/relationships" id="256" r:id="Re6e3533feb3148db"/>
    <p:sldId xmlns:r="http://schemas.openxmlformats.org/officeDocument/2006/relationships" id="257" r:id="Rd4ba8a53b1244977"/>
    <p:sldId xmlns:r="http://schemas.openxmlformats.org/officeDocument/2006/relationships" id="258" r:id="Refb8c952ccf149ac"/>
    <p:sldId xmlns:r="http://schemas.openxmlformats.org/officeDocument/2006/relationships" id="259" r:id="Ra293c35ae7e34953"/>
    <p:sldId xmlns:r="http://schemas.openxmlformats.org/officeDocument/2006/relationships" id="260" r:id="Ra16c5df718924ae5"/>
    <p:sldId xmlns:r="http://schemas.openxmlformats.org/officeDocument/2006/relationships" id="261" r:id="R7a3bf367ecb54e34"/>
    <p:sldId xmlns:r="http://schemas.openxmlformats.org/officeDocument/2006/relationships" id="262" r:id="Rd01f9a8eae73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b8c0f88a34e3b" /><Relationship Type="http://schemas.openxmlformats.org/officeDocument/2006/relationships/slide" Target="/ppt/slides/slide1.xml" Id="Re6e3533feb3148db" /><Relationship Type="http://schemas.openxmlformats.org/officeDocument/2006/relationships/slide" Target="/ppt/slides/slide2.xml" Id="Rd4ba8a53b1244977" /><Relationship Type="http://schemas.openxmlformats.org/officeDocument/2006/relationships/slide" Target="/ppt/slides/slide3.xml" Id="Refb8c952ccf149ac" /><Relationship Type="http://schemas.openxmlformats.org/officeDocument/2006/relationships/slide" Target="/ppt/slides/slide4.xml" Id="Ra293c35ae7e34953" /><Relationship Type="http://schemas.openxmlformats.org/officeDocument/2006/relationships/slide" Target="/ppt/slides/slide5.xml" Id="Ra16c5df718924ae5" /><Relationship Type="http://schemas.openxmlformats.org/officeDocument/2006/relationships/slide" Target="/ppt/slides/slide6.xml" Id="R7a3bf367ecb54e34" /><Relationship Type="http://schemas.openxmlformats.org/officeDocument/2006/relationships/slide" Target="/ppt/slides/slide7.xml" Id="Rd01f9a8eae73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9739c9f74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d7953d7e4d18" /><Relationship Type="http://schemas.openxmlformats.org/officeDocument/2006/relationships/theme" Target="/ppt/slideMasters/theme/theme1.xml" Id="Rc4cb45c20b60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1d7953d7e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cb23d5eee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ee5b1201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1f4598de4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d6d11295d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5153bebbc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c2d220165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ae71db475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PSW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PSW TECHNOLOGY AS ble etablert [år] og holder til i Mongstad.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672 051 093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−16 389 172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1 917 865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86 673 759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396 809 977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PSW HOLDING 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Mongstad Næringspark, Storemyra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5954 Mongstad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70 70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990 566 739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PSW TECHNOLOGY AS</a:t>
            </a:r>
          </a:p>
        </p:txBody>
      </p:sp>
    </p:spTree>
  </p:cSld>
  <p:clrMapOvr>
    <a:masterClrMapping xmlns:a="http://schemas.openxmlformats.org/drawingml/2006/main"/>
  </p:clrMapOvr>
</p:sld>
</file>