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71558416e04c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25f182c0254439"/>
  </p:sldMasterIdLst>
  <p:sldIdLst>
    <p:sldId xmlns:r="http://schemas.openxmlformats.org/officeDocument/2006/relationships" id="256" r:id="R22116681c5374ba6"/>
    <p:sldId xmlns:r="http://schemas.openxmlformats.org/officeDocument/2006/relationships" id="257" r:id="Re230bc934fe5496c"/>
    <p:sldId xmlns:r="http://schemas.openxmlformats.org/officeDocument/2006/relationships" id="258" r:id="R50aa3bb1712f4781"/>
    <p:sldId xmlns:r="http://schemas.openxmlformats.org/officeDocument/2006/relationships" id="259" r:id="R3d707f54a6294e4d"/>
    <p:sldId xmlns:r="http://schemas.openxmlformats.org/officeDocument/2006/relationships" id="260" r:id="Rd6fe573f2e1647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5f182c0254439" /><Relationship Type="http://schemas.openxmlformats.org/officeDocument/2006/relationships/slide" Target="/ppt/slides/slide1.xml" Id="R22116681c5374ba6" /><Relationship Type="http://schemas.openxmlformats.org/officeDocument/2006/relationships/slide" Target="/ppt/slides/slide2.xml" Id="Re230bc934fe5496c" /><Relationship Type="http://schemas.openxmlformats.org/officeDocument/2006/relationships/slide" Target="/ppt/slides/slide3.xml" Id="R50aa3bb1712f4781" /><Relationship Type="http://schemas.openxmlformats.org/officeDocument/2006/relationships/slide" Target="/ppt/slides/slide4.xml" Id="R3d707f54a6294e4d" /><Relationship Type="http://schemas.openxmlformats.org/officeDocument/2006/relationships/slide" Target="/ppt/slides/slide5.xml" Id="Rd6fe573f2e1647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f0845dd0747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c9bcc132d4ef2" /><Relationship Type="http://schemas.openxmlformats.org/officeDocument/2006/relationships/theme" Target="/ppt/slideMasters/theme/theme1.xml" Id="R843e680b3bba4c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ac9bcc132d4e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22a795dea49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c17522eb54b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e2e94daf54c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dd8a82dfb4d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dec23939044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BBS BULK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BBS BULK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BBS BULK III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BBS BULK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BBS BULK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BBS BULK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990 583 021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BBS BULK III AS</a:t>
            </a:r>
          </a:p>
        </p:txBody>
      </p:sp>
    </p:spTree>
  </p:cSld>
  <p:clrMapOvr>
    <a:masterClrMapping xmlns:a="http://schemas.openxmlformats.org/drawingml/2006/main"/>
  </p:clrMapOvr>
</p:sld>
</file>