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ebeec74cb49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d0a3603674be6"/>
  </p:sldMasterIdLst>
  <p:sldIdLst>
    <p:sldId xmlns:r="http://schemas.openxmlformats.org/officeDocument/2006/relationships" id="256" r:id="Rabed4b8578a346c0"/>
    <p:sldId xmlns:r="http://schemas.openxmlformats.org/officeDocument/2006/relationships" id="257" r:id="R62597db0ca954de3"/>
    <p:sldId xmlns:r="http://schemas.openxmlformats.org/officeDocument/2006/relationships" id="258" r:id="R0b6bc6d9ffd74519"/>
    <p:sldId xmlns:r="http://schemas.openxmlformats.org/officeDocument/2006/relationships" id="259" r:id="R871e9594a8d44bbb"/>
    <p:sldId xmlns:r="http://schemas.openxmlformats.org/officeDocument/2006/relationships" id="260" r:id="Re65ec747b501465f"/>
    <p:sldId xmlns:r="http://schemas.openxmlformats.org/officeDocument/2006/relationships" id="261" r:id="R4a5649b224734544"/>
    <p:sldId xmlns:r="http://schemas.openxmlformats.org/officeDocument/2006/relationships" id="262" r:id="R2d4a7f6f2f23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d0a3603674be6" /><Relationship Type="http://schemas.openxmlformats.org/officeDocument/2006/relationships/slide" Target="/ppt/slides/slide1.xml" Id="Rabed4b8578a346c0" /><Relationship Type="http://schemas.openxmlformats.org/officeDocument/2006/relationships/slide" Target="/ppt/slides/slide2.xml" Id="R62597db0ca954de3" /><Relationship Type="http://schemas.openxmlformats.org/officeDocument/2006/relationships/slide" Target="/ppt/slides/slide3.xml" Id="R0b6bc6d9ffd74519" /><Relationship Type="http://schemas.openxmlformats.org/officeDocument/2006/relationships/slide" Target="/ppt/slides/slide4.xml" Id="R871e9594a8d44bbb" /><Relationship Type="http://schemas.openxmlformats.org/officeDocument/2006/relationships/slide" Target="/ppt/slides/slide5.xml" Id="Re65ec747b501465f" /><Relationship Type="http://schemas.openxmlformats.org/officeDocument/2006/relationships/slide" Target="/ppt/slides/slide6.xml" Id="R4a5649b224734544" /><Relationship Type="http://schemas.openxmlformats.org/officeDocument/2006/relationships/slide" Target="/ppt/slides/slide7.xml" Id="R2d4a7f6f2f23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88d536a3f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c2b051b834f28" /><Relationship Type="http://schemas.openxmlformats.org/officeDocument/2006/relationships/theme" Target="/ppt/slideMasters/theme/theme1.xml" Id="R0e5ed6d7a073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9c2b051b834f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9e3108ecb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118d9c9904c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17f7000df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8c6a826f7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9897a9c0d49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41a87ff0347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b0ae20d4149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DUAM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1 107 129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5 937 884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6 845 313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HARALD SOLAAS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990 633 916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