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8e0ce0ec644a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7ab24d0a5a4a93"/>
  </p:sldMasterIdLst>
  <p:sldIdLst>
    <p:sldId xmlns:r="http://schemas.openxmlformats.org/officeDocument/2006/relationships" id="256" r:id="R010b0363b67a4433"/>
    <p:sldId xmlns:r="http://schemas.openxmlformats.org/officeDocument/2006/relationships" id="257" r:id="Rf032396fa0174993"/>
    <p:sldId xmlns:r="http://schemas.openxmlformats.org/officeDocument/2006/relationships" id="258" r:id="R666073bf44544b5f"/>
    <p:sldId xmlns:r="http://schemas.openxmlformats.org/officeDocument/2006/relationships" id="259" r:id="Rf2bdf0118dd247d2"/>
    <p:sldId xmlns:r="http://schemas.openxmlformats.org/officeDocument/2006/relationships" id="260" r:id="Rf748ef215b744488"/>
    <p:sldId xmlns:r="http://schemas.openxmlformats.org/officeDocument/2006/relationships" id="261" r:id="Re655229f3e5349c8"/>
    <p:sldId xmlns:r="http://schemas.openxmlformats.org/officeDocument/2006/relationships" id="262" r:id="Re4da613e22f841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7ab24d0a5a4a93" /><Relationship Type="http://schemas.openxmlformats.org/officeDocument/2006/relationships/slide" Target="/ppt/slides/slide1.xml" Id="R010b0363b67a4433" /><Relationship Type="http://schemas.openxmlformats.org/officeDocument/2006/relationships/slide" Target="/ppt/slides/slide2.xml" Id="Rf032396fa0174993" /><Relationship Type="http://schemas.openxmlformats.org/officeDocument/2006/relationships/slide" Target="/ppt/slides/slide3.xml" Id="R666073bf44544b5f" /><Relationship Type="http://schemas.openxmlformats.org/officeDocument/2006/relationships/slide" Target="/ppt/slides/slide4.xml" Id="Rf2bdf0118dd247d2" /><Relationship Type="http://schemas.openxmlformats.org/officeDocument/2006/relationships/slide" Target="/ppt/slides/slide5.xml" Id="Rf748ef215b744488" /><Relationship Type="http://schemas.openxmlformats.org/officeDocument/2006/relationships/slide" Target="/ppt/slides/slide6.xml" Id="Re655229f3e5349c8" /><Relationship Type="http://schemas.openxmlformats.org/officeDocument/2006/relationships/slide" Target="/ppt/slides/slide7.xml" Id="Re4da613e22f841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ab0228f92b4f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e47e629d84166" /><Relationship Type="http://schemas.openxmlformats.org/officeDocument/2006/relationships/theme" Target="/ppt/slideMasters/theme/theme1.xml" Id="R4a7731e6591f48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4e47e629d841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1099c596341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808d57dee48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b5b8fd84e47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95c33d65c4c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75a3cd3f346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f5280e9d84f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bec5c844047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HALLINGDAL BRØNN OG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HALLINGDAL BRØNN OG GRAVESERVICE AS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30 027 466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3 397 193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2 639 105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4 960 775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8 786 332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GURIGARD RUNE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HOVDEGARD TORBJØRN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KASLEGARD BIRGER EMBRIK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SKARSGARD SVEINUNG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Haddingvegen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990 649 707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