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9a280b33934d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ca530d0fa04380"/>
  </p:sldMasterIdLst>
  <p:sldIdLst>
    <p:sldId xmlns:r="http://schemas.openxmlformats.org/officeDocument/2006/relationships" id="256" r:id="R1715a76620c342c4"/>
    <p:sldId xmlns:r="http://schemas.openxmlformats.org/officeDocument/2006/relationships" id="257" r:id="R02256a7c88cc4abd"/>
    <p:sldId xmlns:r="http://schemas.openxmlformats.org/officeDocument/2006/relationships" id="258" r:id="R3a9ec99fde114a9a"/>
    <p:sldId xmlns:r="http://schemas.openxmlformats.org/officeDocument/2006/relationships" id="259" r:id="R637ea0f50e1e433a"/>
    <p:sldId xmlns:r="http://schemas.openxmlformats.org/officeDocument/2006/relationships" id="260" r:id="R3ca467c71cff4592"/>
    <p:sldId xmlns:r="http://schemas.openxmlformats.org/officeDocument/2006/relationships" id="261" r:id="Rd68ffd7b51dd4710"/>
    <p:sldId xmlns:r="http://schemas.openxmlformats.org/officeDocument/2006/relationships" id="262" r:id="R3fba00dad7644c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ca530d0fa04380" /><Relationship Type="http://schemas.openxmlformats.org/officeDocument/2006/relationships/slide" Target="/ppt/slides/slide1.xml" Id="R1715a76620c342c4" /><Relationship Type="http://schemas.openxmlformats.org/officeDocument/2006/relationships/slide" Target="/ppt/slides/slide2.xml" Id="R02256a7c88cc4abd" /><Relationship Type="http://schemas.openxmlformats.org/officeDocument/2006/relationships/slide" Target="/ppt/slides/slide3.xml" Id="R3a9ec99fde114a9a" /><Relationship Type="http://schemas.openxmlformats.org/officeDocument/2006/relationships/slide" Target="/ppt/slides/slide4.xml" Id="R637ea0f50e1e433a" /><Relationship Type="http://schemas.openxmlformats.org/officeDocument/2006/relationships/slide" Target="/ppt/slides/slide5.xml" Id="R3ca467c71cff4592" /><Relationship Type="http://schemas.openxmlformats.org/officeDocument/2006/relationships/slide" Target="/ppt/slides/slide6.xml" Id="Rd68ffd7b51dd4710" /><Relationship Type="http://schemas.openxmlformats.org/officeDocument/2006/relationships/slide" Target="/ppt/slides/slide7.xml" Id="R3fba00dad7644c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6a6a91457d48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0b53c71984fe0" /><Relationship Type="http://schemas.openxmlformats.org/officeDocument/2006/relationships/theme" Target="/ppt/slideMasters/theme/theme1.xml" Id="R59ae3d2345b04d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20b53c71984f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2b9b0c0bf41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0c7be6b3841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f18240b5b41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45bb0a39645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cc0182d4849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b12a1d92b4c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04a320c9e4b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ELVELY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ELVELY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−2 632 331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42 612 830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175 990 734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310 934 882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54,5 %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18,2 %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Newsec Basale AS, Munkedamsveien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