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3962ad388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748021d394303"/>
  </p:sldMasterIdLst>
  <p:sldIdLst>
    <p:sldId xmlns:r="http://schemas.openxmlformats.org/officeDocument/2006/relationships" id="256" r:id="Rbb8affe47f0c4f10"/>
    <p:sldId xmlns:r="http://schemas.openxmlformats.org/officeDocument/2006/relationships" id="257" r:id="R0b9e93fb214249e4"/>
    <p:sldId xmlns:r="http://schemas.openxmlformats.org/officeDocument/2006/relationships" id="258" r:id="R8efa5f9ce6c543c1"/>
    <p:sldId xmlns:r="http://schemas.openxmlformats.org/officeDocument/2006/relationships" id="259" r:id="Re76476ae96b54ec0"/>
    <p:sldId xmlns:r="http://schemas.openxmlformats.org/officeDocument/2006/relationships" id="260" r:id="Ref385c90db50448d"/>
    <p:sldId xmlns:r="http://schemas.openxmlformats.org/officeDocument/2006/relationships" id="261" r:id="R4393da301d3f48c9"/>
    <p:sldId xmlns:r="http://schemas.openxmlformats.org/officeDocument/2006/relationships" id="262" r:id="R8649ab75f304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748021d394303" /><Relationship Type="http://schemas.openxmlformats.org/officeDocument/2006/relationships/slide" Target="/ppt/slides/slide1.xml" Id="Rbb8affe47f0c4f10" /><Relationship Type="http://schemas.openxmlformats.org/officeDocument/2006/relationships/slide" Target="/ppt/slides/slide2.xml" Id="R0b9e93fb214249e4" /><Relationship Type="http://schemas.openxmlformats.org/officeDocument/2006/relationships/slide" Target="/ppt/slides/slide3.xml" Id="R8efa5f9ce6c543c1" /><Relationship Type="http://schemas.openxmlformats.org/officeDocument/2006/relationships/slide" Target="/ppt/slides/slide4.xml" Id="Re76476ae96b54ec0" /><Relationship Type="http://schemas.openxmlformats.org/officeDocument/2006/relationships/slide" Target="/ppt/slides/slide5.xml" Id="Ref385c90db50448d" /><Relationship Type="http://schemas.openxmlformats.org/officeDocument/2006/relationships/slide" Target="/ppt/slides/slide6.xml" Id="R4393da301d3f48c9" /><Relationship Type="http://schemas.openxmlformats.org/officeDocument/2006/relationships/slide" Target="/ppt/slides/slide7.xml" Id="R8649ab75f304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07e8f74c14a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86550e1754b43" /><Relationship Type="http://schemas.openxmlformats.org/officeDocument/2006/relationships/theme" Target="/ppt/slideMasters/theme/theme1.xml" Id="R9e0421ead2e5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586550e175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759429c24a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9372be27444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002df23944b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33604334f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697fae55d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8f3f0c8104e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efae02917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