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3c3a876a64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d39ed1af1e4714"/>
  </p:sldMasterIdLst>
  <p:sldIdLst>
    <p:sldId xmlns:r="http://schemas.openxmlformats.org/officeDocument/2006/relationships" id="256" r:id="R3488366641604093"/>
    <p:sldId xmlns:r="http://schemas.openxmlformats.org/officeDocument/2006/relationships" id="257" r:id="R9c5aaf2630264e32"/>
    <p:sldId xmlns:r="http://schemas.openxmlformats.org/officeDocument/2006/relationships" id="258" r:id="Re26f712fa0b74307"/>
    <p:sldId xmlns:r="http://schemas.openxmlformats.org/officeDocument/2006/relationships" id="259" r:id="Rc45405e4084c4810"/>
    <p:sldId xmlns:r="http://schemas.openxmlformats.org/officeDocument/2006/relationships" id="260" r:id="Rbb4839687a3c478b"/>
    <p:sldId xmlns:r="http://schemas.openxmlformats.org/officeDocument/2006/relationships" id="261" r:id="R9f4d9d228550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39ed1af1e4714" /><Relationship Type="http://schemas.openxmlformats.org/officeDocument/2006/relationships/slide" Target="/ppt/slides/slide1.xml" Id="R3488366641604093" /><Relationship Type="http://schemas.openxmlformats.org/officeDocument/2006/relationships/slide" Target="/ppt/slides/slide2.xml" Id="R9c5aaf2630264e32" /><Relationship Type="http://schemas.openxmlformats.org/officeDocument/2006/relationships/slide" Target="/ppt/slides/slide3.xml" Id="Re26f712fa0b74307" /><Relationship Type="http://schemas.openxmlformats.org/officeDocument/2006/relationships/slide" Target="/ppt/slides/slide4.xml" Id="Rc45405e4084c4810" /><Relationship Type="http://schemas.openxmlformats.org/officeDocument/2006/relationships/slide" Target="/ppt/slides/slide5.xml" Id="Rbb4839687a3c478b" /><Relationship Type="http://schemas.openxmlformats.org/officeDocument/2006/relationships/slide" Target="/ppt/slides/slide6.xml" Id="R9f4d9d228550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d8fbc8e22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8084bc90445d" /><Relationship Type="http://schemas.openxmlformats.org/officeDocument/2006/relationships/theme" Target="/ppt/slideMasters/theme/theme1.xml" Id="R9184bb1a262d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28084bc90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157b563bc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95a27749a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2a0af97df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aa4c9c29349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df421a896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1b69d776748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ALBORILLA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ALBORILLA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5 094 576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5 094 576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Ramms gate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tritan@online.no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ALBORILLA AS</a:t>
            </a:r>
          </a:p>
        </p:txBody>
      </p:sp>
    </p:spTree>
  </p:cSld>
  <p:clrMapOvr>
    <a:masterClrMapping xmlns:a="http://schemas.openxmlformats.org/drawingml/2006/main"/>
  </p:clrMapOvr>
</p:sld>
</file>