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b716f562e248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b8a6723b384c30"/>
  </p:sldMasterIdLst>
  <p:sldIdLst>
    <p:sldId xmlns:r="http://schemas.openxmlformats.org/officeDocument/2006/relationships" id="256" r:id="R7f4d533649d4424f"/>
    <p:sldId xmlns:r="http://schemas.openxmlformats.org/officeDocument/2006/relationships" id="257" r:id="Re64e79decc3f4953"/>
    <p:sldId xmlns:r="http://schemas.openxmlformats.org/officeDocument/2006/relationships" id="258" r:id="R1c9af3be370847cb"/>
    <p:sldId xmlns:r="http://schemas.openxmlformats.org/officeDocument/2006/relationships" id="259" r:id="R69057066d68f4482"/>
    <p:sldId xmlns:r="http://schemas.openxmlformats.org/officeDocument/2006/relationships" id="260" r:id="R66413d449396448c"/>
    <p:sldId xmlns:r="http://schemas.openxmlformats.org/officeDocument/2006/relationships" id="261" r:id="Rdb748765eb104c33"/>
    <p:sldId xmlns:r="http://schemas.openxmlformats.org/officeDocument/2006/relationships" id="262" r:id="Re94ba0d18cf54c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8a6723b384c30" /><Relationship Type="http://schemas.openxmlformats.org/officeDocument/2006/relationships/slide" Target="/ppt/slides/slide1.xml" Id="R7f4d533649d4424f" /><Relationship Type="http://schemas.openxmlformats.org/officeDocument/2006/relationships/slide" Target="/ppt/slides/slide2.xml" Id="Re64e79decc3f4953" /><Relationship Type="http://schemas.openxmlformats.org/officeDocument/2006/relationships/slide" Target="/ppt/slides/slide3.xml" Id="R1c9af3be370847cb" /><Relationship Type="http://schemas.openxmlformats.org/officeDocument/2006/relationships/slide" Target="/ppt/slides/slide4.xml" Id="R69057066d68f4482" /><Relationship Type="http://schemas.openxmlformats.org/officeDocument/2006/relationships/slide" Target="/ppt/slides/slide5.xml" Id="R66413d449396448c" /><Relationship Type="http://schemas.openxmlformats.org/officeDocument/2006/relationships/slide" Target="/ppt/slides/slide6.xml" Id="Rdb748765eb104c33" /><Relationship Type="http://schemas.openxmlformats.org/officeDocument/2006/relationships/slide" Target="/ppt/slides/slide7.xml" Id="Re94ba0d18cf54c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1bb9799efc4c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585c517b04d1d" /><Relationship Type="http://schemas.openxmlformats.org/officeDocument/2006/relationships/theme" Target="/ppt/slideMasters/theme/theme1.xml" Id="R6f9f2936dede47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3585c517b04d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1aceca09b4a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2804aa90b4a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f4fe78f0e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507744f7947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9acff5e714a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ee829d5f54c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b3b2212c542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FEVANG RØR &amp;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RØR &amp; MONTERING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1 972 548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Borgeskogsvingen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kjellgunnar@fevang.biz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