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da8fbbe5648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a121ac8912400c"/>
  </p:sldMasterIdLst>
  <p:sldIdLst>
    <p:sldId xmlns:r="http://schemas.openxmlformats.org/officeDocument/2006/relationships" id="256" r:id="R546822a2807a441a"/>
    <p:sldId xmlns:r="http://schemas.openxmlformats.org/officeDocument/2006/relationships" id="257" r:id="Rc3a345128ab14949"/>
    <p:sldId xmlns:r="http://schemas.openxmlformats.org/officeDocument/2006/relationships" id="258" r:id="R17c007d14c8f4bb2"/>
    <p:sldId xmlns:r="http://schemas.openxmlformats.org/officeDocument/2006/relationships" id="259" r:id="Rb21d768b30ca43cd"/>
    <p:sldId xmlns:r="http://schemas.openxmlformats.org/officeDocument/2006/relationships" id="260" r:id="Ra536cbc569374551"/>
    <p:sldId xmlns:r="http://schemas.openxmlformats.org/officeDocument/2006/relationships" id="261" r:id="R497fae8156e24b20"/>
    <p:sldId xmlns:r="http://schemas.openxmlformats.org/officeDocument/2006/relationships" id="262" r:id="Rdad503c9583f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121ac8912400c" /><Relationship Type="http://schemas.openxmlformats.org/officeDocument/2006/relationships/slide" Target="/ppt/slides/slide1.xml" Id="R546822a2807a441a" /><Relationship Type="http://schemas.openxmlformats.org/officeDocument/2006/relationships/slide" Target="/ppt/slides/slide2.xml" Id="Rc3a345128ab14949" /><Relationship Type="http://schemas.openxmlformats.org/officeDocument/2006/relationships/slide" Target="/ppt/slides/slide3.xml" Id="R17c007d14c8f4bb2" /><Relationship Type="http://schemas.openxmlformats.org/officeDocument/2006/relationships/slide" Target="/ppt/slides/slide4.xml" Id="Rb21d768b30ca43cd" /><Relationship Type="http://schemas.openxmlformats.org/officeDocument/2006/relationships/slide" Target="/ppt/slides/slide5.xml" Id="Ra536cbc569374551" /><Relationship Type="http://schemas.openxmlformats.org/officeDocument/2006/relationships/slide" Target="/ppt/slides/slide6.xml" Id="R497fae8156e24b20" /><Relationship Type="http://schemas.openxmlformats.org/officeDocument/2006/relationships/slide" Target="/ppt/slides/slide7.xml" Id="Rdad503c9583f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e3ad1f65143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0175b71db4f43" /><Relationship Type="http://schemas.openxmlformats.org/officeDocument/2006/relationships/theme" Target="/ppt/slideMasters/theme/theme1.xml" Id="Ra11e73a340fe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d0175b71db4f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cf3568f3145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d74b24919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fcbb6c52f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a4f69b6a7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98e1d0efa4f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006292da04e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ffe779132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