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722b8d8cb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d41a68286741a5"/>
  </p:sldMasterIdLst>
  <p:sldIdLst>
    <p:sldId xmlns:r="http://schemas.openxmlformats.org/officeDocument/2006/relationships" id="256" r:id="R69f7460093b746f2"/>
    <p:sldId xmlns:r="http://schemas.openxmlformats.org/officeDocument/2006/relationships" id="257" r:id="R51a1f2c5cf504349"/>
    <p:sldId xmlns:r="http://schemas.openxmlformats.org/officeDocument/2006/relationships" id="258" r:id="R4d5f575e105749db"/>
    <p:sldId xmlns:r="http://schemas.openxmlformats.org/officeDocument/2006/relationships" id="259" r:id="R773f71ebc2ba456b"/>
    <p:sldId xmlns:r="http://schemas.openxmlformats.org/officeDocument/2006/relationships" id="260" r:id="R60ec9627db96429a"/>
    <p:sldId xmlns:r="http://schemas.openxmlformats.org/officeDocument/2006/relationships" id="261" r:id="R103cd35c106644a6"/>
    <p:sldId xmlns:r="http://schemas.openxmlformats.org/officeDocument/2006/relationships" id="262" r:id="Re09ee00f5f21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41a68286741a5" /><Relationship Type="http://schemas.openxmlformats.org/officeDocument/2006/relationships/slide" Target="/ppt/slides/slide1.xml" Id="R69f7460093b746f2" /><Relationship Type="http://schemas.openxmlformats.org/officeDocument/2006/relationships/slide" Target="/ppt/slides/slide2.xml" Id="R51a1f2c5cf504349" /><Relationship Type="http://schemas.openxmlformats.org/officeDocument/2006/relationships/slide" Target="/ppt/slides/slide3.xml" Id="R4d5f575e105749db" /><Relationship Type="http://schemas.openxmlformats.org/officeDocument/2006/relationships/slide" Target="/ppt/slides/slide4.xml" Id="R773f71ebc2ba456b" /><Relationship Type="http://schemas.openxmlformats.org/officeDocument/2006/relationships/slide" Target="/ppt/slides/slide5.xml" Id="R60ec9627db96429a" /><Relationship Type="http://schemas.openxmlformats.org/officeDocument/2006/relationships/slide" Target="/ppt/slides/slide6.xml" Id="R103cd35c106644a6" /><Relationship Type="http://schemas.openxmlformats.org/officeDocument/2006/relationships/slide" Target="/ppt/slides/slide7.xml" Id="Re09ee00f5f21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0d264d294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6be9e404448e9" /><Relationship Type="http://schemas.openxmlformats.org/officeDocument/2006/relationships/theme" Target="/ppt/slideMasters/theme/theme1.xml" Id="R5806c0d41359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6be9e4044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b0ba836c44e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03734016147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f03bb35a47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dea692900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93c315233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8b03fd91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985226e3e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GRABBEN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GRABBEN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IVAR BIRKELAND AS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INGE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THUNSHELLE OVE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LIV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Vassvikveien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