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ec0c46d0baf413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a49d654823c44af"/>
  </p:sldMasterIdLst>
  <p:sldIdLst>
    <p:sldId xmlns:r="http://schemas.openxmlformats.org/officeDocument/2006/relationships" id="256" r:id="R0e79d3673421410e"/>
    <p:sldId xmlns:r="http://schemas.openxmlformats.org/officeDocument/2006/relationships" id="257" r:id="R15c8f87649b4462d"/>
    <p:sldId xmlns:r="http://schemas.openxmlformats.org/officeDocument/2006/relationships" id="258" r:id="R796dd9ccbcb744fa"/>
    <p:sldId xmlns:r="http://schemas.openxmlformats.org/officeDocument/2006/relationships" id="259" r:id="R1646263b416647fc"/>
    <p:sldId xmlns:r="http://schemas.openxmlformats.org/officeDocument/2006/relationships" id="260" r:id="R8eac31b161a04f6c"/>
    <p:sldId xmlns:r="http://schemas.openxmlformats.org/officeDocument/2006/relationships" id="261" r:id="R7195530b382542a6"/>
    <p:sldId xmlns:r="http://schemas.openxmlformats.org/officeDocument/2006/relationships" id="262" r:id="R76742593ba87457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a49d654823c44af" /><Relationship Type="http://schemas.openxmlformats.org/officeDocument/2006/relationships/slide" Target="/ppt/slides/slide1.xml" Id="R0e79d3673421410e" /><Relationship Type="http://schemas.openxmlformats.org/officeDocument/2006/relationships/slide" Target="/ppt/slides/slide2.xml" Id="R15c8f87649b4462d" /><Relationship Type="http://schemas.openxmlformats.org/officeDocument/2006/relationships/slide" Target="/ppt/slides/slide3.xml" Id="R796dd9ccbcb744fa" /><Relationship Type="http://schemas.openxmlformats.org/officeDocument/2006/relationships/slide" Target="/ppt/slides/slide4.xml" Id="R1646263b416647fc" /><Relationship Type="http://schemas.openxmlformats.org/officeDocument/2006/relationships/slide" Target="/ppt/slides/slide5.xml" Id="R8eac31b161a04f6c" /><Relationship Type="http://schemas.openxmlformats.org/officeDocument/2006/relationships/slide" Target="/ppt/slides/slide6.xml" Id="R7195530b382542a6" /><Relationship Type="http://schemas.openxmlformats.org/officeDocument/2006/relationships/slide" Target="/ppt/slides/slide7.xml" Id="R76742593ba87457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a7018d3f322433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123b48126e4e14" /><Relationship Type="http://schemas.openxmlformats.org/officeDocument/2006/relationships/theme" Target="/ppt/slideMasters/theme/theme1.xml" Id="Rfdfe6b1673b140b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4123b48126e4e1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47d6c8b30648c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ead00578bb4c8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887290052648a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7614e9502c440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a736ba3fcf46e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0bfcef397247b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3c176c01ee4e5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DAMAJO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DAMAJO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DAMAJO HOLDING AS ble etablert [år] og holder til i Alversund.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DAMAJO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DAMAJO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DAMAJO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−18 875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130 476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299 854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905 399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DAMAJO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OLSEN ØRJAN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DAMAJO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Soltveitvegen 60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5911 Alversund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990 791 821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DAMAJO HOLDING AS</a:t>
            </a:r>
          </a:p>
        </p:txBody>
      </p:sp>
    </p:spTree>
  </p:cSld>
  <p:clrMapOvr>
    <a:masterClrMapping xmlns:a="http://schemas.openxmlformats.org/drawingml/2006/main"/>
  </p:clrMapOvr>
</p:sld>
</file>