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1f69bd9f2348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2f50f1b7a841ed"/>
  </p:sldMasterIdLst>
  <p:sldIdLst>
    <p:sldId xmlns:r="http://schemas.openxmlformats.org/officeDocument/2006/relationships" id="256" r:id="R6b086967755a499e"/>
    <p:sldId xmlns:r="http://schemas.openxmlformats.org/officeDocument/2006/relationships" id="257" r:id="Rccf2f2c71cd84531"/>
    <p:sldId xmlns:r="http://schemas.openxmlformats.org/officeDocument/2006/relationships" id="258" r:id="R12a0ada520124143"/>
    <p:sldId xmlns:r="http://schemas.openxmlformats.org/officeDocument/2006/relationships" id="259" r:id="R90c4c75f864b4a2f"/>
    <p:sldId xmlns:r="http://schemas.openxmlformats.org/officeDocument/2006/relationships" id="260" r:id="R319e259ac2a044fe"/>
    <p:sldId xmlns:r="http://schemas.openxmlformats.org/officeDocument/2006/relationships" id="261" r:id="R9d4fcfd4ab9a42bd"/>
    <p:sldId xmlns:r="http://schemas.openxmlformats.org/officeDocument/2006/relationships" id="262" r:id="Re105c5d4fb2642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2f50f1b7a841ed" /><Relationship Type="http://schemas.openxmlformats.org/officeDocument/2006/relationships/slide" Target="/ppt/slides/slide1.xml" Id="R6b086967755a499e" /><Relationship Type="http://schemas.openxmlformats.org/officeDocument/2006/relationships/slide" Target="/ppt/slides/slide2.xml" Id="Rccf2f2c71cd84531" /><Relationship Type="http://schemas.openxmlformats.org/officeDocument/2006/relationships/slide" Target="/ppt/slides/slide3.xml" Id="R12a0ada520124143" /><Relationship Type="http://schemas.openxmlformats.org/officeDocument/2006/relationships/slide" Target="/ppt/slides/slide4.xml" Id="R90c4c75f864b4a2f" /><Relationship Type="http://schemas.openxmlformats.org/officeDocument/2006/relationships/slide" Target="/ppt/slides/slide5.xml" Id="R319e259ac2a044fe" /><Relationship Type="http://schemas.openxmlformats.org/officeDocument/2006/relationships/slide" Target="/ppt/slides/slide6.xml" Id="R9d4fcfd4ab9a42bd" /><Relationship Type="http://schemas.openxmlformats.org/officeDocument/2006/relationships/slide" Target="/ppt/slides/slide7.xml" Id="Re105c5d4fb2642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887991367d43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a9303c146479e" /><Relationship Type="http://schemas.openxmlformats.org/officeDocument/2006/relationships/theme" Target="/ppt/slideMasters/theme/theme1.xml" Id="Rbaaa039bac6043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ca9303c14647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5dbe2bd1544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5be3f30b641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aa6dfbf3a48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54d5ffe7c4e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549ef00434e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3f22f7c6c42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983a2260443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PANFACE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PANFACE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PANFACE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PANFACE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PANFACE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PANFACE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5 891 981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4 016 759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4 349 399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27 154 042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31 032 384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PANFACE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PANFACE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Adam Hiorths vei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990 793 921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PANFACE AS</a:t>
            </a:r>
          </a:p>
        </p:txBody>
      </p:sp>
    </p:spTree>
  </p:cSld>
  <p:clrMapOvr>
    <a:masterClrMapping xmlns:a="http://schemas.openxmlformats.org/drawingml/2006/main"/>
  </p:clrMapOvr>
</p:sld>
</file>