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3c6fe381ec8434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55bcfeced2142a6"/>
  </p:sldMasterIdLst>
  <p:sldIdLst>
    <p:sldId xmlns:r="http://schemas.openxmlformats.org/officeDocument/2006/relationships" id="256" r:id="R9aeabbc13a8b4847"/>
    <p:sldId xmlns:r="http://schemas.openxmlformats.org/officeDocument/2006/relationships" id="257" r:id="R73a92d6351034c19"/>
    <p:sldId xmlns:r="http://schemas.openxmlformats.org/officeDocument/2006/relationships" id="258" r:id="Rc2bc1a4eb4e44e23"/>
    <p:sldId xmlns:r="http://schemas.openxmlformats.org/officeDocument/2006/relationships" id="259" r:id="R7eaa19a950cb4e8a"/>
    <p:sldId xmlns:r="http://schemas.openxmlformats.org/officeDocument/2006/relationships" id="260" r:id="Rb9681cb46d604b15"/>
    <p:sldId xmlns:r="http://schemas.openxmlformats.org/officeDocument/2006/relationships" id="261" r:id="Rdfd01f5a09174399"/>
    <p:sldId xmlns:r="http://schemas.openxmlformats.org/officeDocument/2006/relationships" id="262" r:id="R49abf4ffef6144a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5bcfeced2142a6" /><Relationship Type="http://schemas.openxmlformats.org/officeDocument/2006/relationships/slide" Target="/ppt/slides/slide1.xml" Id="R9aeabbc13a8b4847" /><Relationship Type="http://schemas.openxmlformats.org/officeDocument/2006/relationships/slide" Target="/ppt/slides/slide2.xml" Id="R73a92d6351034c19" /><Relationship Type="http://schemas.openxmlformats.org/officeDocument/2006/relationships/slide" Target="/ppt/slides/slide3.xml" Id="Rc2bc1a4eb4e44e23" /><Relationship Type="http://schemas.openxmlformats.org/officeDocument/2006/relationships/slide" Target="/ppt/slides/slide4.xml" Id="R7eaa19a950cb4e8a" /><Relationship Type="http://schemas.openxmlformats.org/officeDocument/2006/relationships/slide" Target="/ppt/slides/slide5.xml" Id="Rb9681cb46d604b15" /><Relationship Type="http://schemas.openxmlformats.org/officeDocument/2006/relationships/slide" Target="/ppt/slides/slide6.xml" Id="Rdfd01f5a09174399" /><Relationship Type="http://schemas.openxmlformats.org/officeDocument/2006/relationships/slide" Target="/ppt/slides/slide7.xml" Id="R49abf4ffef6144a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2b64d7d0b3449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07725f8be24c08" /><Relationship Type="http://schemas.openxmlformats.org/officeDocument/2006/relationships/theme" Target="/ppt/slideMasters/theme/theme1.xml" Id="R4cc8791405a84a4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607725f8be24c0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69be76fdb74ca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bf99f87207407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11f81727e94f9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38546d66dc4d9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7fc95a9391485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63d11f212d4d4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921966670c4bc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MOE DALEN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 DALEN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 DALEN EIENDOM AS ble etablert [år] og holder til i Risør.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 DALEN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 DALEN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 DALEN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1 065 089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−1 193 461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−1 341 055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10 037 032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31 939 902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 DALEN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MEGLERHUSET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 DALEN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Risørveien 185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4950 Risør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990 804 222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 DALEN EIENDOM AS</a:t>
            </a:r>
          </a:p>
        </p:txBody>
      </p:sp>
    </p:spTree>
  </p:cSld>
  <p:clrMapOvr>
    <a:masterClrMapping xmlns:a="http://schemas.openxmlformats.org/drawingml/2006/main"/>
  </p:clrMapOvr>
</p:sld>
</file>