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807649bb3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b5f0253794c2a"/>
  </p:sldMasterIdLst>
  <p:sldIdLst>
    <p:sldId xmlns:r="http://schemas.openxmlformats.org/officeDocument/2006/relationships" id="256" r:id="R5dbd566516fd4e2f"/>
    <p:sldId xmlns:r="http://schemas.openxmlformats.org/officeDocument/2006/relationships" id="257" r:id="R5bbf9956e5114501"/>
    <p:sldId xmlns:r="http://schemas.openxmlformats.org/officeDocument/2006/relationships" id="258" r:id="Rc2f43856adff4b59"/>
    <p:sldId xmlns:r="http://schemas.openxmlformats.org/officeDocument/2006/relationships" id="259" r:id="Re284c9668eaa4469"/>
    <p:sldId xmlns:r="http://schemas.openxmlformats.org/officeDocument/2006/relationships" id="260" r:id="Rfae9fe44386e4593"/>
    <p:sldId xmlns:r="http://schemas.openxmlformats.org/officeDocument/2006/relationships" id="261" r:id="Re02ccd6e3b4c4401"/>
    <p:sldId xmlns:r="http://schemas.openxmlformats.org/officeDocument/2006/relationships" id="262" r:id="Ra27aa7a8f706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b5f0253794c2a" /><Relationship Type="http://schemas.openxmlformats.org/officeDocument/2006/relationships/slide" Target="/ppt/slides/slide1.xml" Id="R5dbd566516fd4e2f" /><Relationship Type="http://schemas.openxmlformats.org/officeDocument/2006/relationships/slide" Target="/ppt/slides/slide2.xml" Id="R5bbf9956e5114501" /><Relationship Type="http://schemas.openxmlformats.org/officeDocument/2006/relationships/slide" Target="/ppt/slides/slide3.xml" Id="Rc2f43856adff4b59" /><Relationship Type="http://schemas.openxmlformats.org/officeDocument/2006/relationships/slide" Target="/ppt/slides/slide4.xml" Id="Re284c9668eaa4469" /><Relationship Type="http://schemas.openxmlformats.org/officeDocument/2006/relationships/slide" Target="/ppt/slides/slide5.xml" Id="Rfae9fe44386e4593" /><Relationship Type="http://schemas.openxmlformats.org/officeDocument/2006/relationships/slide" Target="/ppt/slides/slide6.xml" Id="Re02ccd6e3b4c4401" /><Relationship Type="http://schemas.openxmlformats.org/officeDocument/2006/relationships/slide" Target="/ppt/slides/slide7.xml" Id="Ra27aa7a8f706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b30ddf368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02a6053b243c4" /><Relationship Type="http://schemas.openxmlformats.org/officeDocument/2006/relationships/theme" Target="/ppt/slideMasters/theme/theme1.xml" Id="R0bf42b650248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02a6053b2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4c496febf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1f2f863234b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33bbbfa47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7871c88de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71f48ade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270c3626f44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a0c7c527f41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