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f6c57050e1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352d839f024c03"/>
  </p:sldMasterIdLst>
  <p:sldIdLst>
    <p:sldId xmlns:r="http://schemas.openxmlformats.org/officeDocument/2006/relationships" id="256" r:id="R1d73903e2bc44f86"/>
    <p:sldId xmlns:r="http://schemas.openxmlformats.org/officeDocument/2006/relationships" id="257" r:id="R74473d21bb27434f"/>
    <p:sldId xmlns:r="http://schemas.openxmlformats.org/officeDocument/2006/relationships" id="258" r:id="Reda73dcbf00642a5"/>
    <p:sldId xmlns:r="http://schemas.openxmlformats.org/officeDocument/2006/relationships" id="259" r:id="Rb78dc7a2fa214451"/>
    <p:sldId xmlns:r="http://schemas.openxmlformats.org/officeDocument/2006/relationships" id="260" r:id="Ra8f6bcb0b7354826"/>
    <p:sldId xmlns:r="http://schemas.openxmlformats.org/officeDocument/2006/relationships" id="261" r:id="R9605b0956b19465c"/>
    <p:sldId xmlns:r="http://schemas.openxmlformats.org/officeDocument/2006/relationships" id="262" r:id="Rd80ff51c631641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52d839f024c03" /><Relationship Type="http://schemas.openxmlformats.org/officeDocument/2006/relationships/slide" Target="/ppt/slides/slide1.xml" Id="R1d73903e2bc44f86" /><Relationship Type="http://schemas.openxmlformats.org/officeDocument/2006/relationships/slide" Target="/ppt/slides/slide2.xml" Id="R74473d21bb27434f" /><Relationship Type="http://schemas.openxmlformats.org/officeDocument/2006/relationships/slide" Target="/ppt/slides/slide3.xml" Id="Reda73dcbf00642a5" /><Relationship Type="http://schemas.openxmlformats.org/officeDocument/2006/relationships/slide" Target="/ppt/slides/slide4.xml" Id="Rb78dc7a2fa214451" /><Relationship Type="http://schemas.openxmlformats.org/officeDocument/2006/relationships/slide" Target="/ppt/slides/slide5.xml" Id="Ra8f6bcb0b7354826" /><Relationship Type="http://schemas.openxmlformats.org/officeDocument/2006/relationships/slide" Target="/ppt/slides/slide6.xml" Id="R9605b0956b19465c" /><Relationship Type="http://schemas.openxmlformats.org/officeDocument/2006/relationships/slide" Target="/ppt/slides/slide7.xml" Id="Rd80ff51c631641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d1735751448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6208252ce4f1b" /><Relationship Type="http://schemas.openxmlformats.org/officeDocument/2006/relationships/theme" Target="/ppt/slideMasters/theme/theme1.xml" Id="R4bb8c066278e48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6208252ce4f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a4da294ae44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266b2563a48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f89d5019742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91418402949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27f6a9b1744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9f54afe8049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f53d21f7f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