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cc75bff0b04f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52add58adb42ee"/>
  </p:sldMasterIdLst>
  <p:sldIdLst>
    <p:sldId xmlns:r="http://schemas.openxmlformats.org/officeDocument/2006/relationships" id="256" r:id="R8d2b6a5a249c4b01"/>
    <p:sldId xmlns:r="http://schemas.openxmlformats.org/officeDocument/2006/relationships" id="257" r:id="R08426d7ee61e4d0d"/>
    <p:sldId xmlns:r="http://schemas.openxmlformats.org/officeDocument/2006/relationships" id="258" r:id="R6f68ba4c283b4ec1"/>
    <p:sldId xmlns:r="http://schemas.openxmlformats.org/officeDocument/2006/relationships" id="259" r:id="R358a9cf259b149e6"/>
    <p:sldId xmlns:r="http://schemas.openxmlformats.org/officeDocument/2006/relationships" id="260" r:id="R145ad8abee9748fa"/>
    <p:sldId xmlns:r="http://schemas.openxmlformats.org/officeDocument/2006/relationships" id="261" r:id="R15c1fe84758e4388"/>
    <p:sldId xmlns:r="http://schemas.openxmlformats.org/officeDocument/2006/relationships" id="262" r:id="Rc1fb4c369ecc4d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52add58adb42ee" /><Relationship Type="http://schemas.openxmlformats.org/officeDocument/2006/relationships/slide" Target="/ppt/slides/slide1.xml" Id="R8d2b6a5a249c4b01" /><Relationship Type="http://schemas.openxmlformats.org/officeDocument/2006/relationships/slide" Target="/ppt/slides/slide2.xml" Id="R08426d7ee61e4d0d" /><Relationship Type="http://schemas.openxmlformats.org/officeDocument/2006/relationships/slide" Target="/ppt/slides/slide3.xml" Id="R6f68ba4c283b4ec1" /><Relationship Type="http://schemas.openxmlformats.org/officeDocument/2006/relationships/slide" Target="/ppt/slides/slide4.xml" Id="R358a9cf259b149e6" /><Relationship Type="http://schemas.openxmlformats.org/officeDocument/2006/relationships/slide" Target="/ppt/slides/slide5.xml" Id="R145ad8abee9748fa" /><Relationship Type="http://schemas.openxmlformats.org/officeDocument/2006/relationships/slide" Target="/ppt/slides/slide6.xml" Id="R15c1fe84758e4388" /><Relationship Type="http://schemas.openxmlformats.org/officeDocument/2006/relationships/slide" Target="/ppt/slides/slide7.xml" Id="Rc1fb4c369ecc4d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e4f3fccda046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09e65a67f4280" /><Relationship Type="http://schemas.openxmlformats.org/officeDocument/2006/relationships/theme" Target="/ppt/slideMasters/theme/theme1.xml" Id="R30354633d19e42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c09e65a67f42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f9f24b7da4b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37ef2afbe4a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0b0c37e5948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cd3ebe7f04c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825923c6048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8c20845e34f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b61bbeb354e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1 915 549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15 877 587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15 914 873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REINERT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990 912 513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HAKA AS</a:t>
            </a:r>
          </a:p>
        </p:txBody>
      </p:sp>
    </p:spTree>
  </p:cSld>
  <p:clrMapOvr>
    <a:masterClrMapping xmlns:a="http://schemas.openxmlformats.org/drawingml/2006/main"/>
  </p:clrMapOvr>
</p:sld>
</file>