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e13bd7b2a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8f585c8714f73"/>
  </p:sldMasterIdLst>
  <p:sldIdLst>
    <p:sldId xmlns:r="http://schemas.openxmlformats.org/officeDocument/2006/relationships" id="256" r:id="R8e44a7287ed745b9"/>
    <p:sldId xmlns:r="http://schemas.openxmlformats.org/officeDocument/2006/relationships" id="257" r:id="R3cab28aabe714d80"/>
    <p:sldId xmlns:r="http://schemas.openxmlformats.org/officeDocument/2006/relationships" id="258" r:id="R584e0369ab4b4812"/>
    <p:sldId xmlns:r="http://schemas.openxmlformats.org/officeDocument/2006/relationships" id="259" r:id="R8c5e151a7c9f40f8"/>
    <p:sldId xmlns:r="http://schemas.openxmlformats.org/officeDocument/2006/relationships" id="260" r:id="R15d1040f468c4bba"/>
    <p:sldId xmlns:r="http://schemas.openxmlformats.org/officeDocument/2006/relationships" id="261" r:id="R7a194428578c4a97"/>
    <p:sldId xmlns:r="http://schemas.openxmlformats.org/officeDocument/2006/relationships" id="262" r:id="R09273b9a94ee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8f585c8714f73" /><Relationship Type="http://schemas.openxmlformats.org/officeDocument/2006/relationships/slide" Target="/ppt/slides/slide1.xml" Id="R8e44a7287ed745b9" /><Relationship Type="http://schemas.openxmlformats.org/officeDocument/2006/relationships/slide" Target="/ppt/slides/slide2.xml" Id="R3cab28aabe714d80" /><Relationship Type="http://schemas.openxmlformats.org/officeDocument/2006/relationships/slide" Target="/ppt/slides/slide3.xml" Id="R584e0369ab4b4812" /><Relationship Type="http://schemas.openxmlformats.org/officeDocument/2006/relationships/slide" Target="/ppt/slides/slide4.xml" Id="R8c5e151a7c9f40f8" /><Relationship Type="http://schemas.openxmlformats.org/officeDocument/2006/relationships/slide" Target="/ppt/slides/slide5.xml" Id="R15d1040f468c4bba" /><Relationship Type="http://schemas.openxmlformats.org/officeDocument/2006/relationships/slide" Target="/ppt/slides/slide6.xml" Id="R7a194428578c4a97" /><Relationship Type="http://schemas.openxmlformats.org/officeDocument/2006/relationships/slide" Target="/ppt/slides/slide7.xml" Id="R09273b9a94ee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6cea6b16f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b8c3367b74cdf" /><Relationship Type="http://schemas.openxmlformats.org/officeDocument/2006/relationships/theme" Target="/ppt/slideMasters/theme/theme1.xml" Id="R1db026a99453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bb8c3367b7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a655b9b0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d0b58a777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99ad61d0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2472f480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8bf9364a748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2956e6df548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c3008d6d2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 REGNSKAP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1 471 611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DINH TRONG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Elisabeth Grannemans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44 99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990 948 003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 REGNSKAP AS</a:t>
            </a:r>
          </a:p>
        </p:txBody>
      </p:sp>
    </p:spTree>
  </p:cSld>
  <p:clrMapOvr>
    <a:masterClrMapping xmlns:a="http://schemas.openxmlformats.org/drawingml/2006/main"/>
  </p:clrMapOvr>
</p:sld>
</file>